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70" r:id="rId3"/>
    <p:sldId id="353" r:id="rId5"/>
    <p:sldId id="471" r:id="rId6"/>
    <p:sldId id="352" r:id="rId7"/>
    <p:sldId id="494" r:id="rId8"/>
    <p:sldId id="495" r:id="rId9"/>
    <p:sldId id="496" r:id="rId10"/>
    <p:sldId id="497" r:id="rId11"/>
    <p:sldId id="491" r:id="rId12"/>
    <p:sldId id="498" r:id="rId13"/>
    <p:sldId id="499" r:id="rId14"/>
    <p:sldId id="500" r:id="rId15"/>
    <p:sldId id="501" r:id="rId16"/>
    <p:sldId id="492" r:id="rId17"/>
    <p:sldId id="502" r:id="rId18"/>
    <p:sldId id="503" r:id="rId19"/>
    <p:sldId id="504" r:id="rId20"/>
    <p:sldId id="506" r:id="rId21"/>
    <p:sldId id="505" r:id="rId22"/>
    <p:sldId id="515" r:id="rId23"/>
    <p:sldId id="516" r:id="rId24"/>
    <p:sldId id="517" r:id="rId25"/>
    <p:sldId id="508" r:id="rId26"/>
    <p:sldId id="297" r:id="rId27"/>
  </p:sldIdLst>
  <p:sldSz cx="12190095" cy="68592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6A8"/>
    <a:srgbClr val="6D8AAB"/>
    <a:srgbClr val="31709C"/>
    <a:srgbClr val="7697B3"/>
    <a:srgbClr val="6FA094"/>
    <a:srgbClr val="94BCB4"/>
    <a:srgbClr val="59503C"/>
    <a:srgbClr val="1FBCE4"/>
    <a:srgbClr val="C0266E"/>
    <a:srgbClr val="16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97778" autoAdjust="0"/>
  </p:normalViewPr>
  <p:slideViewPr>
    <p:cSldViewPr snapToGrid="0" showGuides="1">
      <p:cViewPr varScale="1">
        <p:scale>
          <a:sx n="112" d="100"/>
          <a:sy n="112" d="100"/>
        </p:scale>
        <p:origin x="-432" y="-72"/>
      </p:cViewPr>
      <p:guideLst>
        <p:guide orient="horz" pos="2182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GIF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6" name="TextBox 15"/>
          <p:cNvSpPr txBox="1"/>
          <p:nvPr/>
        </p:nvSpPr>
        <p:spPr>
          <a:xfrm>
            <a:off x="5117535" y="4015614"/>
            <a:ext cx="1955342" cy="276999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spc="6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第六组</a:t>
            </a:r>
            <a:endParaRPr lang="en-US" sz="1200" b="1" spc="600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4777662" y="1107249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3296A8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WLZY</a:t>
            </a:r>
            <a:endParaRPr lang="en-US" sz="9600" dirty="0">
              <a:solidFill>
                <a:srgbClr val="3296A8"/>
              </a:solidFill>
              <a:latin typeface="hakuyoxingshu7000" panose="02000600000000000000" pitchFamily="2" charset="-122"/>
              <a:ea typeface="hakuyoxingshu7000" panose="02000600000000000000" pitchFamily="2" charset="-122"/>
              <a:cs typeface="hakuyoxingshu7000" panose="02000600000000000000" pitchFamily="2" charset="-122"/>
            </a:endParaRPr>
          </a:p>
        </p:txBody>
      </p:sp>
      <p:sp>
        <p:nvSpPr>
          <p:cNvPr id="8" name="_14"/>
          <p:cNvSpPr txBox="1">
            <a:spLocks noChangeArrowheads="1"/>
          </p:cNvSpPr>
          <p:nvPr/>
        </p:nvSpPr>
        <p:spPr bwMode="auto">
          <a:xfrm>
            <a:off x="2577562" y="2536423"/>
            <a:ext cx="7057092" cy="11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spc="600" dirty="0" smtClean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沃基环境监测</a:t>
            </a:r>
            <a:r>
              <a:rPr lang="zh-CN" altLang="en-US" sz="6000" spc="6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sz="6000" spc="6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8667" y="4631267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成员：王家骅、王鹏、李科辰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赵泽亮、印沛锜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fade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工作完成情况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48263" y="2044327"/>
            <a:ext cx="5931509" cy="4107893"/>
            <a:chOff x="5651099" y="-1463904"/>
            <a:chExt cx="5919510" cy="4804728"/>
          </a:xfrm>
        </p:grpSpPr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5664899" y="1665179"/>
              <a:ext cx="5905710" cy="1675645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txBody>
            <a:bodyPr lIns="45720" rIns="45720" anchor="b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​​ 5"/>
            <p:cNvSpPr>
              <a:spLocks noChangeArrowheads="1"/>
            </p:cNvSpPr>
            <p:nvPr/>
          </p:nvSpPr>
          <p:spPr bwMode="auto">
            <a:xfrm>
              <a:off x="5651099" y="-1463904"/>
              <a:ext cx="5919510" cy="2982716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0" dirty="0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6020899" y="1817655"/>
              <a:ext cx="5179905" cy="104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回首过去，激情满怀，展望未来，任重道远。站在新的历史起点上，我们必须清醒地看到前进中的困难与挑战，正视自身存在的差距与不足，以更加坚定的信念、更加饱满的热情、更加务实的作风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7180071" y="2044328"/>
            <a:ext cx="4117915" cy="4107892"/>
            <a:chOff x="3354121" y="1719916"/>
            <a:chExt cx="2435758" cy="3564647"/>
          </a:xfrm>
          <a:solidFill>
            <a:srgbClr val="3296A8"/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3354121" y="1719916"/>
              <a:ext cx="2435756" cy="792001"/>
              <a:chOff x="6137720" y="2051523"/>
              <a:chExt cx="2435756" cy="1079946"/>
            </a:xfrm>
            <a:grpFill/>
          </p:grpSpPr>
          <p:sp>
            <p:nvSpPr>
              <p:cNvPr id="29" name="矩形 28"/>
              <p:cNvSpPr/>
              <p:nvPr/>
            </p:nvSpPr>
            <p:spPr>
              <a:xfrm>
                <a:off x="6137720" y="2051523"/>
                <a:ext cx="2435756" cy="1079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6137722" y="2202338"/>
                <a:ext cx="2074481" cy="809857"/>
                <a:chOff x="6186211" y="808107"/>
                <a:chExt cx="2074481" cy="809857"/>
              </a:xfrm>
              <a:grpFill/>
            </p:grpSpPr>
            <p:sp>
              <p:nvSpPr>
                <p:cNvPr id="31" name="TextBox 24"/>
                <p:cNvSpPr txBox="1"/>
                <p:nvPr/>
              </p:nvSpPr>
              <p:spPr>
                <a:xfrm>
                  <a:off x="7423259" y="808107"/>
                  <a:ext cx="837433" cy="54626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添加标题</a:t>
                  </a:r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6186211" y="1326625"/>
                  <a:ext cx="2043590" cy="291339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此处添加简短文字说明。此处添加简短文字说明。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3354122" y="2637796"/>
              <a:ext cx="2435756" cy="792000"/>
              <a:chOff x="3354122" y="2866496"/>
              <a:chExt cx="2435756" cy="792000"/>
            </a:xfrm>
            <a:grpFill/>
          </p:grpSpPr>
          <p:sp>
            <p:nvSpPr>
              <p:cNvPr id="25" name="矩形 24"/>
              <p:cNvSpPr/>
              <p:nvPr/>
            </p:nvSpPr>
            <p:spPr>
              <a:xfrm>
                <a:off x="3354122" y="2866496"/>
                <a:ext cx="2435756" cy="79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3512283" y="2975001"/>
                <a:ext cx="1916321" cy="596022"/>
                <a:chOff x="6223712" y="805245"/>
                <a:chExt cx="1916321" cy="812719"/>
              </a:xfrm>
              <a:grpFill/>
            </p:grpSpPr>
            <p:sp>
              <p:nvSpPr>
                <p:cNvPr id="27" name="TextBox 29"/>
                <p:cNvSpPr txBox="1"/>
                <p:nvPr/>
              </p:nvSpPr>
              <p:spPr>
                <a:xfrm>
                  <a:off x="7302600" y="805245"/>
                  <a:ext cx="837433" cy="54626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添加标题</a:t>
                  </a:r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6223712" y="1326624"/>
                  <a:ext cx="1885430" cy="29134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此处添加简短文字说明。此处添加简短文字说明。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3354122" y="3555679"/>
              <a:ext cx="2435757" cy="1728884"/>
              <a:chOff x="3354122" y="3804699"/>
              <a:chExt cx="2435757" cy="1728884"/>
            </a:xfrm>
            <a:grpFill/>
          </p:grpSpPr>
          <p:sp>
            <p:nvSpPr>
              <p:cNvPr id="20" name="矩形 19"/>
              <p:cNvSpPr/>
              <p:nvPr/>
            </p:nvSpPr>
            <p:spPr>
              <a:xfrm>
                <a:off x="3354123" y="4741583"/>
                <a:ext cx="2435756" cy="79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354122" y="3804699"/>
                <a:ext cx="2435756" cy="79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3435746" y="3911105"/>
                <a:ext cx="1992859" cy="1535008"/>
                <a:chOff x="6267834" y="802383"/>
                <a:chExt cx="1992859" cy="2093089"/>
              </a:xfrm>
              <a:grpFill/>
            </p:grpSpPr>
            <p:sp>
              <p:nvSpPr>
                <p:cNvPr id="21" name="TextBox 34"/>
                <p:cNvSpPr txBox="1"/>
                <p:nvPr/>
              </p:nvSpPr>
              <p:spPr>
                <a:xfrm>
                  <a:off x="7423258" y="802383"/>
                  <a:ext cx="837433" cy="54626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添加标题</a:t>
                  </a:r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6267834" y="1326624"/>
                  <a:ext cx="1961966" cy="29134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此处添加简短文字说明。此处添加简短文字说明。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TextBox 34"/>
                <p:cNvSpPr txBox="1"/>
                <p:nvPr/>
              </p:nvSpPr>
              <p:spPr>
                <a:xfrm>
                  <a:off x="7423260" y="2079889"/>
                  <a:ext cx="837433" cy="54626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添加标题</a:t>
                  </a:r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6267835" y="2604132"/>
                  <a:ext cx="1961966" cy="29134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此处添加简短文字说明。此处添加简短文字说明。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工作完成情况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03003" y="1731529"/>
            <a:ext cx="10065748" cy="4587548"/>
            <a:chOff x="2308603" y="2204922"/>
            <a:chExt cx="7988360" cy="3640762"/>
          </a:xfrm>
        </p:grpSpPr>
        <p:grpSp>
          <p:nvGrpSpPr>
            <p:cNvPr id="7" name="组合 6"/>
            <p:cNvGrpSpPr/>
            <p:nvPr/>
          </p:nvGrpSpPr>
          <p:grpSpPr>
            <a:xfrm>
              <a:off x="4708823" y="2204922"/>
              <a:ext cx="3138733" cy="3640762"/>
              <a:chOff x="3029025" y="774337"/>
              <a:chExt cx="3138733" cy="3640762"/>
            </a:xfrm>
          </p:grpSpPr>
          <p:sp>
            <p:nvSpPr>
              <p:cNvPr id="26" name="Freeform 13"/>
              <p:cNvSpPr/>
              <p:nvPr/>
            </p:nvSpPr>
            <p:spPr bwMode="auto">
              <a:xfrm rot="3569734">
                <a:off x="4908424" y="2018027"/>
                <a:ext cx="1756383" cy="762284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10037 w 10037"/>
                  <a:gd name="connsiteY0" fmla="*/ 10000 h 10000"/>
                  <a:gd name="connsiteX1" fmla="*/ 2587 w 10037"/>
                  <a:gd name="connsiteY1" fmla="*/ 0 h 10000"/>
                  <a:gd name="connsiteX2" fmla="*/ 0 w 10037"/>
                  <a:gd name="connsiteY2" fmla="*/ 9949 h 10000"/>
                  <a:gd name="connsiteX3" fmla="*/ 10037 w 10037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37" h="10000">
                    <a:moveTo>
                      <a:pt x="10037" y="10000"/>
                    </a:moveTo>
                    <a:lnTo>
                      <a:pt x="2587" y="0"/>
                    </a:lnTo>
                    <a:lnTo>
                      <a:pt x="0" y="9949"/>
                    </a:lnTo>
                    <a:lnTo>
                      <a:pt x="10037" y="10000"/>
                    </a:lnTo>
                    <a:close/>
                  </a:path>
                </a:pathLst>
              </a:custGeom>
              <a:solidFill>
                <a:srgbClr val="3296A8">
                  <a:alpha val="80000"/>
                </a:srgbClr>
              </a:solidFill>
              <a:ln>
                <a:noFill/>
              </a:ln>
            </p:spPr>
            <p:txBody>
              <a:bodyPr lIns="0" tIns="270000" rIns="243000" bIns="0"/>
              <a:lstStyle/>
              <a:p>
                <a:pPr algn="ctr">
                  <a:defRPr/>
                </a:pPr>
                <a:endParaRPr lang="zh-CN" altLang="en-US" sz="2800" kern="0" dirty="0">
                  <a:solidFill>
                    <a:schemeClr val="bg1">
                      <a:lumMod val="50000"/>
                    </a:schemeClr>
                  </a:solidFill>
                  <a:latin typeface="Kozuka Mincho Pr6N H" panose="02020900000000000000" pitchFamily="18" charset="-128"/>
                  <a:ea typeface="Kozuka Mincho Pr6N H" panose="02020900000000000000" pitchFamily="18" charset="-128"/>
                </a:endParaRPr>
              </a:p>
            </p:txBody>
          </p:sp>
          <p:sp>
            <p:nvSpPr>
              <p:cNvPr id="27" name="Freeform 13"/>
              <p:cNvSpPr/>
              <p:nvPr/>
            </p:nvSpPr>
            <p:spPr bwMode="auto">
              <a:xfrm rot="14345172">
                <a:off x="2534821" y="2400591"/>
                <a:ext cx="1753538" cy="765129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10085 w 10085"/>
                  <a:gd name="connsiteY0" fmla="*/ 10000 h 10000"/>
                  <a:gd name="connsiteX1" fmla="*/ 2635 w 10085"/>
                  <a:gd name="connsiteY1" fmla="*/ 0 h 10000"/>
                  <a:gd name="connsiteX2" fmla="*/ 0 w 10085"/>
                  <a:gd name="connsiteY2" fmla="*/ 9940 h 10000"/>
                  <a:gd name="connsiteX3" fmla="*/ 10085 w 10085"/>
                  <a:gd name="connsiteY3" fmla="*/ 10000 h 10000"/>
                  <a:gd name="connsiteX0-1" fmla="*/ 10074 w 10074"/>
                  <a:gd name="connsiteY0-2" fmla="*/ 10043 h 10043"/>
                  <a:gd name="connsiteX1-3" fmla="*/ 2635 w 10074"/>
                  <a:gd name="connsiteY1-4" fmla="*/ 0 h 10043"/>
                  <a:gd name="connsiteX2-5" fmla="*/ 0 w 10074"/>
                  <a:gd name="connsiteY2-6" fmla="*/ 9940 h 10043"/>
                  <a:gd name="connsiteX3-7" fmla="*/ 10074 w 10074"/>
                  <a:gd name="connsiteY3-8" fmla="*/ 10043 h 10043"/>
                  <a:gd name="connsiteX0-9" fmla="*/ 10052 w 10052"/>
                  <a:gd name="connsiteY0-10" fmla="*/ 10043 h 10043"/>
                  <a:gd name="connsiteX1-11" fmla="*/ 2613 w 10052"/>
                  <a:gd name="connsiteY1-12" fmla="*/ 0 h 10043"/>
                  <a:gd name="connsiteX2-13" fmla="*/ 0 w 10052"/>
                  <a:gd name="connsiteY2-14" fmla="*/ 9855 h 10043"/>
                  <a:gd name="connsiteX3-15" fmla="*/ 10052 w 10052"/>
                  <a:gd name="connsiteY3-16" fmla="*/ 10043 h 10043"/>
                  <a:gd name="connsiteX0-17" fmla="*/ 10022 w 10022"/>
                  <a:gd name="connsiteY0-18" fmla="*/ 10043 h 10043"/>
                  <a:gd name="connsiteX1-19" fmla="*/ 2583 w 10022"/>
                  <a:gd name="connsiteY1-20" fmla="*/ 0 h 10043"/>
                  <a:gd name="connsiteX2-21" fmla="*/ 0 w 10022"/>
                  <a:gd name="connsiteY2-22" fmla="*/ 9838 h 10043"/>
                  <a:gd name="connsiteX3-23" fmla="*/ 10022 w 10022"/>
                  <a:gd name="connsiteY3-24" fmla="*/ 10043 h 10043"/>
                  <a:gd name="connsiteX0-25" fmla="*/ 10003 w 10003"/>
                  <a:gd name="connsiteY0-26" fmla="*/ 10043 h 10043"/>
                  <a:gd name="connsiteX1-27" fmla="*/ 2564 w 10003"/>
                  <a:gd name="connsiteY1-28" fmla="*/ 0 h 10043"/>
                  <a:gd name="connsiteX2-29" fmla="*/ 0 w 10003"/>
                  <a:gd name="connsiteY2-30" fmla="*/ 9864 h 10043"/>
                  <a:gd name="connsiteX3-31" fmla="*/ 10003 w 10003"/>
                  <a:gd name="connsiteY3-32" fmla="*/ 10043 h 10043"/>
                  <a:gd name="connsiteX0-33" fmla="*/ 10003 w 10003"/>
                  <a:gd name="connsiteY0-34" fmla="*/ 10043 h 10043"/>
                  <a:gd name="connsiteX1-35" fmla="*/ 2564 w 10003"/>
                  <a:gd name="connsiteY1-36" fmla="*/ 0 h 10043"/>
                  <a:gd name="connsiteX2-37" fmla="*/ 0 w 10003"/>
                  <a:gd name="connsiteY2-38" fmla="*/ 9864 h 10043"/>
                  <a:gd name="connsiteX3-39" fmla="*/ 10003 w 10003"/>
                  <a:gd name="connsiteY3-40" fmla="*/ 10043 h 10043"/>
                  <a:gd name="connsiteX0-41" fmla="*/ 10022 w 10022"/>
                  <a:gd name="connsiteY0-42" fmla="*/ 10043 h 10043"/>
                  <a:gd name="connsiteX1-43" fmla="*/ 2583 w 10022"/>
                  <a:gd name="connsiteY1-44" fmla="*/ 0 h 10043"/>
                  <a:gd name="connsiteX2-45" fmla="*/ 0 w 10022"/>
                  <a:gd name="connsiteY2-46" fmla="*/ 9838 h 10043"/>
                  <a:gd name="connsiteX3-47" fmla="*/ 10022 w 10022"/>
                  <a:gd name="connsiteY3-48" fmla="*/ 10043 h 100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0022" h="10043">
                    <a:moveTo>
                      <a:pt x="10022" y="10043"/>
                    </a:moveTo>
                    <a:lnTo>
                      <a:pt x="2583" y="0"/>
                    </a:lnTo>
                    <a:lnTo>
                      <a:pt x="0" y="9838"/>
                    </a:lnTo>
                    <a:lnTo>
                      <a:pt x="10022" y="10043"/>
                    </a:lnTo>
                    <a:close/>
                  </a:path>
                </a:pathLst>
              </a:custGeom>
              <a:solidFill>
                <a:srgbClr val="3296A8"/>
              </a:solidFill>
              <a:ln>
                <a:noFill/>
              </a:ln>
            </p:spPr>
            <p:txBody>
              <a:bodyPr lIns="0" tIns="270000" rIns="243000" bIns="0"/>
              <a:lstStyle/>
              <a:p>
                <a:pPr algn="ctr">
                  <a:defRPr/>
                </a:pPr>
                <a:endParaRPr lang="zh-CN" altLang="en-US" sz="2800" kern="0" dirty="0">
                  <a:solidFill>
                    <a:schemeClr val="bg1">
                      <a:lumMod val="50000"/>
                    </a:schemeClr>
                  </a:solidFill>
                  <a:latin typeface="Kozuka Mincho Pr6N H" panose="02020900000000000000" pitchFamily="18" charset="-128"/>
                  <a:ea typeface="Kozuka Mincho Pr6N H" panose="02020900000000000000" pitchFamily="18" charset="-128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3297814" y="774337"/>
                <a:ext cx="2599732" cy="3640762"/>
                <a:chOff x="3297814" y="774337"/>
                <a:chExt cx="2599732" cy="3640762"/>
              </a:xfrm>
            </p:grpSpPr>
            <p:sp>
              <p:nvSpPr>
                <p:cNvPr id="29" name="Freeform 13"/>
                <p:cNvSpPr/>
                <p:nvPr/>
              </p:nvSpPr>
              <p:spPr bwMode="auto">
                <a:xfrm>
                  <a:off x="4144008" y="1072994"/>
                  <a:ext cx="1753538" cy="765129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10022 w 10022"/>
                    <a:gd name="connsiteY0" fmla="*/ 10050 h 10050"/>
                    <a:gd name="connsiteX1" fmla="*/ 2550 w 10022"/>
                    <a:gd name="connsiteY1" fmla="*/ 0 h 10050"/>
                    <a:gd name="connsiteX2" fmla="*/ 0 w 10022"/>
                    <a:gd name="connsiteY2" fmla="*/ 10000 h 10050"/>
                    <a:gd name="connsiteX3" fmla="*/ 10022 w 10022"/>
                    <a:gd name="connsiteY3" fmla="*/ 10050 h 1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22" h="10050">
                      <a:moveTo>
                        <a:pt x="10022" y="10050"/>
                      </a:moveTo>
                      <a:lnTo>
                        <a:pt x="2550" y="0"/>
                      </a:lnTo>
                      <a:lnTo>
                        <a:pt x="0" y="10000"/>
                      </a:lnTo>
                      <a:lnTo>
                        <a:pt x="10022" y="10050"/>
                      </a:lnTo>
                      <a:close/>
                    </a:path>
                  </a:pathLst>
                </a:custGeom>
                <a:solidFill>
                  <a:srgbClr val="3296A8"/>
                </a:solidFill>
                <a:ln>
                  <a:noFill/>
                </a:ln>
              </p:spPr>
              <p:txBody>
                <a:bodyPr lIns="0" tIns="270000" rIns="243000" bIns="0"/>
                <a:lstStyle/>
                <a:p>
                  <a:pPr algn="ctr">
                    <a:defRPr/>
                  </a:pPr>
                  <a:endParaRPr lang="zh-CN" altLang="en-US" sz="2800" kern="0" dirty="0">
                    <a:solidFill>
                      <a:schemeClr val="bg1">
                        <a:lumMod val="50000"/>
                      </a:schemeClr>
                    </a:solidFill>
                    <a:latin typeface="Kozuka Mincho Pr6N H" panose="02020900000000000000" pitchFamily="18" charset="-128"/>
                    <a:ea typeface="Kozuka Mincho Pr6N H" panose="02020900000000000000" pitchFamily="18" charset="-128"/>
                  </a:endParaRPr>
                </a:p>
              </p:txBody>
            </p:sp>
            <p:sp>
              <p:nvSpPr>
                <p:cNvPr id="30" name="Freeform 13"/>
                <p:cNvSpPr/>
                <p:nvPr/>
              </p:nvSpPr>
              <p:spPr bwMode="auto">
                <a:xfrm rot="7171573">
                  <a:off x="4483907" y="3157898"/>
                  <a:ext cx="1749272" cy="765129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10000 w 10000"/>
                    <a:gd name="connsiteY0" fmla="*/ 10029 h 10029"/>
                    <a:gd name="connsiteX1" fmla="*/ 2503 w 10000"/>
                    <a:gd name="connsiteY1" fmla="*/ 0 h 10029"/>
                    <a:gd name="connsiteX2" fmla="*/ 0 w 10000"/>
                    <a:gd name="connsiteY2" fmla="*/ 10029 h 10029"/>
                    <a:gd name="connsiteX3" fmla="*/ 10000 w 10000"/>
                    <a:gd name="connsiteY3" fmla="*/ 10029 h 10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10029">
                      <a:moveTo>
                        <a:pt x="10000" y="10029"/>
                      </a:moveTo>
                      <a:lnTo>
                        <a:pt x="2503" y="0"/>
                      </a:lnTo>
                      <a:lnTo>
                        <a:pt x="0" y="10029"/>
                      </a:lnTo>
                      <a:lnTo>
                        <a:pt x="10000" y="10029"/>
                      </a:lnTo>
                      <a:close/>
                    </a:path>
                  </a:pathLst>
                </a:custGeom>
                <a:solidFill>
                  <a:srgbClr val="3296A8"/>
                </a:solidFill>
                <a:ln>
                  <a:noFill/>
                </a:ln>
              </p:spPr>
              <p:txBody>
                <a:bodyPr lIns="0" tIns="270000" rIns="243000" bIns="0"/>
                <a:lstStyle/>
                <a:p>
                  <a:pPr algn="ctr">
                    <a:defRPr/>
                  </a:pPr>
                  <a:endParaRPr lang="zh-CN" altLang="en-US" sz="2800" kern="0" dirty="0">
                    <a:solidFill>
                      <a:schemeClr val="bg1">
                        <a:lumMod val="50000"/>
                      </a:schemeClr>
                    </a:solidFill>
                    <a:latin typeface="Kozuka Mincho Pr6N H" panose="02020900000000000000" pitchFamily="18" charset="-128"/>
                    <a:ea typeface="Kozuka Mincho Pr6N H" panose="02020900000000000000" pitchFamily="18" charset="-128"/>
                  </a:endParaRPr>
                </a:p>
              </p:txBody>
            </p:sp>
            <p:sp>
              <p:nvSpPr>
                <p:cNvPr id="31" name="Freeform 13"/>
                <p:cNvSpPr/>
                <p:nvPr/>
              </p:nvSpPr>
              <p:spPr bwMode="auto">
                <a:xfrm rot="10800000">
                  <a:off x="3297814" y="3339936"/>
                  <a:ext cx="1735050" cy="773662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9957 w 9957"/>
                    <a:gd name="connsiteY0" fmla="*/ 10000 h 10050"/>
                    <a:gd name="connsiteX1" fmla="*/ 2507 w 9957"/>
                    <a:gd name="connsiteY1" fmla="*/ 0 h 10050"/>
                    <a:gd name="connsiteX2" fmla="*/ 0 w 9957"/>
                    <a:gd name="connsiteY2" fmla="*/ 10050 h 10050"/>
                    <a:gd name="connsiteX3" fmla="*/ 9957 w 9957"/>
                    <a:gd name="connsiteY3" fmla="*/ 10000 h 10050"/>
                    <a:gd name="connsiteX0-1" fmla="*/ 9956 w 9956"/>
                    <a:gd name="connsiteY0-2" fmla="*/ 9950 h 10000"/>
                    <a:gd name="connsiteX1-3" fmla="*/ 2474 w 9956"/>
                    <a:gd name="connsiteY1-4" fmla="*/ 0 h 10000"/>
                    <a:gd name="connsiteX2-5" fmla="*/ 0 w 9956"/>
                    <a:gd name="connsiteY2-6" fmla="*/ 10000 h 10000"/>
                    <a:gd name="connsiteX3-7" fmla="*/ 9956 w 9956"/>
                    <a:gd name="connsiteY3-8" fmla="*/ 9950 h 10000"/>
                    <a:gd name="connsiteX0-9" fmla="*/ 10000 w 10000"/>
                    <a:gd name="connsiteY0-10" fmla="*/ 10049 h 10099"/>
                    <a:gd name="connsiteX1-11" fmla="*/ 2507 w 10000"/>
                    <a:gd name="connsiteY1-12" fmla="*/ 0 h 10099"/>
                    <a:gd name="connsiteX2-13" fmla="*/ 0 w 10000"/>
                    <a:gd name="connsiteY2-14" fmla="*/ 10099 h 10099"/>
                    <a:gd name="connsiteX3-15" fmla="*/ 10000 w 10000"/>
                    <a:gd name="connsiteY3-16" fmla="*/ 10049 h 1009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0000" h="10099">
                      <a:moveTo>
                        <a:pt x="10000" y="10049"/>
                      </a:moveTo>
                      <a:lnTo>
                        <a:pt x="2507" y="0"/>
                      </a:lnTo>
                      <a:lnTo>
                        <a:pt x="0" y="10099"/>
                      </a:lnTo>
                      <a:lnTo>
                        <a:pt x="10000" y="10049"/>
                      </a:lnTo>
                      <a:close/>
                    </a:path>
                  </a:pathLst>
                </a:custGeom>
                <a:solidFill>
                  <a:srgbClr val="3296A8">
                    <a:alpha val="80000"/>
                  </a:srgbClr>
                </a:solidFill>
                <a:ln>
                  <a:noFill/>
                </a:ln>
              </p:spPr>
              <p:txBody>
                <a:bodyPr lIns="0" tIns="270000" rIns="243000" bIns="0"/>
                <a:lstStyle/>
                <a:p>
                  <a:pPr algn="ctr">
                    <a:defRPr/>
                  </a:pPr>
                  <a:endParaRPr lang="zh-CN" altLang="en-US" sz="2800" kern="0" dirty="0">
                    <a:solidFill>
                      <a:schemeClr val="bg1">
                        <a:lumMod val="50000"/>
                      </a:schemeClr>
                    </a:solidFill>
                    <a:latin typeface="Kozuka Mincho Pr6N H" panose="02020900000000000000" pitchFamily="18" charset="-128"/>
                    <a:ea typeface="Kozuka Mincho Pr6N H" panose="02020900000000000000" pitchFamily="18" charset="-128"/>
                  </a:endParaRPr>
                </a:p>
              </p:txBody>
            </p:sp>
            <p:sp>
              <p:nvSpPr>
                <p:cNvPr id="32" name="Freeform 7"/>
                <p:cNvSpPr>
                  <a:spLocks noEditPoints="1"/>
                </p:cNvSpPr>
                <p:nvPr/>
              </p:nvSpPr>
              <p:spPr bwMode="auto">
                <a:xfrm>
                  <a:off x="3823810" y="1917016"/>
                  <a:ext cx="1516036" cy="1361018"/>
                </a:xfrm>
                <a:custGeom>
                  <a:avLst/>
                  <a:gdLst>
                    <a:gd name="T0" fmla="*/ 264 w 724"/>
                    <a:gd name="T1" fmla="*/ 592 h 650"/>
                    <a:gd name="T2" fmla="*/ 179 w 724"/>
                    <a:gd name="T3" fmla="*/ 543 h 650"/>
                    <a:gd name="T4" fmla="*/ 81 w 724"/>
                    <a:gd name="T5" fmla="*/ 374 h 650"/>
                    <a:gd name="T6" fmla="*/ 81 w 724"/>
                    <a:gd name="T7" fmla="*/ 276 h 650"/>
                    <a:gd name="T8" fmla="*/ 179 w 724"/>
                    <a:gd name="T9" fmla="*/ 106 h 650"/>
                    <a:gd name="T10" fmla="*/ 264 w 724"/>
                    <a:gd name="T11" fmla="*/ 57 h 650"/>
                    <a:gd name="T12" fmla="*/ 460 w 724"/>
                    <a:gd name="T13" fmla="*/ 57 h 650"/>
                    <a:gd name="T14" fmla="*/ 545 w 724"/>
                    <a:gd name="T15" fmla="*/ 106 h 650"/>
                    <a:gd name="T16" fmla="*/ 643 w 724"/>
                    <a:gd name="T17" fmla="*/ 276 h 650"/>
                    <a:gd name="T18" fmla="*/ 643 w 724"/>
                    <a:gd name="T19" fmla="*/ 374 h 650"/>
                    <a:gd name="T20" fmla="*/ 545 w 724"/>
                    <a:gd name="T21" fmla="*/ 543 h 650"/>
                    <a:gd name="T22" fmla="*/ 460 w 724"/>
                    <a:gd name="T23" fmla="*/ 592 h 650"/>
                    <a:gd name="T24" fmla="*/ 264 w 724"/>
                    <a:gd name="T25" fmla="*/ 592 h 650"/>
                    <a:gd name="T26" fmla="*/ 493 w 724"/>
                    <a:gd name="T27" fmla="*/ 0 h 650"/>
                    <a:gd name="T28" fmla="*/ 231 w 724"/>
                    <a:gd name="T29" fmla="*/ 0 h 650"/>
                    <a:gd name="T30" fmla="*/ 146 w 724"/>
                    <a:gd name="T31" fmla="*/ 49 h 650"/>
                    <a:gd name="T32" fmla="*/ 15 w 724"/>
                    <a:gd name="T33" fmla="*/ 276 h 650"/>
                    <a:gd name="T34" fmla="*/ 15 w 724"/>
                    <a:gd name="T35" fmla="*/ 374 h 650"/>
                    <a:gd name="T36" fmla="*/ 146 w 724"/>
                    <a:gd name="T37" fmla="*/ 601 h 650"/>
                    <a:gd name="T38" fmla="*/ 231 w 724"/>
                    <a:gd name="T39" fmla="*/ 650 h 650"/>
                    <a:gd name="T40" fmla="*/ 493 w 724"/>
                    <a:gd name="T41" fmla="*/ 650 h 650"/>
                    <a:gd name="T42" fmla="*/ 578 w 724"/>
                    <a:gd name="T43" fmla="*/ 601 h 650"/>
                    <a:gd name="T44" fmla="*/ 709 w 724"/>
                    <a:gd name="T45" fmla="*/ 374 h 650"/>
                    <a:gd name="T46" fmla="*/ 709 w 724"/>
                    <a:gd name="T47" fmla="*/ 276 h 650"/>
                    <a:gd name="T48" fmla="*/ 578 w 724"/>
                    <a:gd name="T49" fmla="*/ 49 h 650"/>
                    <a:gd name="T50" fmla="*/ 493 w 724"/>
                    <a:gd name="T51" fmla="*/ 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4" h="650">
                      <a:moveTo>
                        <a:pt x="264" y="592"/>
                      </a:moveTo>
                      <a:cubicBezTo>
                        <a:pt x="233" y="592"/>
                        <a:pt x="195" y="570"/>
                        <a:pt x="179" y="543"/>
                      </a:cubicBezTo>
                      <a:cubicBezTo>
                        <a:pt x="81" y="374"/>
                        <a:pt x="81" y="374"/>
                        <a:pt x="81" y="374"/>
                      </a:cubicBezTo>
                      <a:cubicBezTo>
                        <a:pt x="66" y="347"/>
                        <a:pt x="66" y="303"/>
                        <a:pt x="81" y="276"/>
                      </a:cubicBezTo>
                      <a:cubicBezTo>
                        <a:pt x="179" y="106"/>
                        <a:pt x="179" y="106"/>
                        <a:pt x="179" y="106"/>
                      </a:cubicBezTo>
                      <a:cubicBezTo>
                        <a:pt x="195" y="79"/>
                        <a:pt x="233" y="57"/>
                        <a:pt x="264" y="57"/>
                      </a:cubicBezTo>
                      <a:cubicBezTo>
                        <a:pt x="460" y="57"/>
                        <a:pt x="460" y="57"/>
                        <a:pt x="460" y="57"/>
                      </a:cubicBezTo>
                      <a:cubicBezTo>
                        <a:pt x="491" y="57"/>
                        <a:pt x="529" y="79"/>
                        <a:pt x="545" y="106"/>
                      </a:cubicBezTo>
                      <a:cubicBezTo>
                        <a:pt x="643" y="276"/>
                        <a:pt x="643" y="276"/>
                        <a:pt x="643" y="276"/>
                      </a:cubicBezTo>
                      <a:cubicBezTo>
                        <a:pt x="658" y="303"/>
                        <a:pt x="658" y="347"/>
                        <a:pt x="643" y="374"/>
                      </a:cubicBezTo>
                      <a:cubicBezTo>
                        <a:pt x="545" y="543"/>
                        <a:pt x="545" y="543"/>
                        <a:pt x="545" y="543"/>
                      </a:cubicBezTo>
                      <a:cubicBezTo>
                        <a:pt x="529" y="570"/>
                        <a:pt x="491" y="592"/>
                        <a:pt x="460" y="592"/>
                      </a:cubicBezTo>
                      <a:cubicBezTo>
                        <a:pt x="264" y="592"/>
                        <a:pt x="264" y="592"/>
                        <a:pt x="264" y="592"/>
                      </a:cubicBezTo>
                      <a:moveTo>
                        <a:pt x="493" y="0"/>
                      </a:moveTo>
                      <a:cubicBezTo>
                        <a:pt x="231" y="0"/>
                        <a:pt x="231" y="0"/>
                        <a:pt x="231" y="0"/>
                      </a:cubicBezTo>
                      <a:cubicBezTo>
                        <a:pt x="200" y="0"/>
                        <a:pt x="162" y="22"/>
                        <a:pt x="146" y="49"/>
                      </a:cubicBezTo>
                      <a:cubicBezTo>
                        <a:pt x="15" y="276"/>
                        <a:pt x="15" y="276"/>
                        <a:pt x="15" y="276"/>
                      </a:cubicBezTo>
                      <a:cubicBezTo>
                        <a:pt x="0" y="303"/>
                        <a:pt x="0" y="347"/>
                        <a:pt x="15" y="374"/>
                      </a:cubicBezTo>
                      <a:cubicBezTo>
                        <a:pt x="146" y="601"/>
                        <a:pt x="146" y="601"/>
                        <a:pt x="146" y="601"/>
                      </a:cubicBezTo>
                      <a:cubicBezTo>
                        <a:pt x="162" y="628"/>
                        <a:pt x="200" y="650"/>
                        <a:pt x="231" y="650"/>
                      </a:cubicBezTo>
                      <a:cubicBezTo>
                        <a:pt x="493" y="650"/>
                        <a:pt x="493" y="650"/>
                        <a:pt x="493" y="650"/>
                      </a:cubicBezTo>
                      <a:cubicBezTo>
                        <a:pt x="524" y="650"/>
                        <a:pt x="562" y="628"/>
                        <a:pt x="578" y="601"/>
                      </a:cubicBezTo>
                      <a:cubicBezTo>
                        <a:pt x="709" y="374"/>
                        <a:pt x="709" y="374"/>
                        <a:pt x="709" y="374"/>
                      </a:cubicBezTo>
                      <a:cubicBezTo>
                        <a:pt x="724" y="347"/>
                        <a:pt x="724" y="303"/>
                        <a:pt x="709" y="276"/>
                      </a:cubicBezTo>
                      <a:cubicBezTo>
                        <a:pt x="578" y="49"/>
                        <a:pt x="578" y="49"/>
                        <a:pt x="578" y="49"/>
                      </a:cubicBezTo>
                      <a:cubicBezTo>
                        <a:pt x="562" y="22"/>
                        <a:pt x="524" y="0"/>
                        <a:pt x="493" y="0"/>
                      </a:cubicBezTo>
                    </a:path>
                  </a:pathLst>
                </a:custGeom>
                <a:noFill/>
                <a:ln>
                  <a:noFill/>
                </a:ln>
              </p:spPr>
              <p:txBody>
                <a:bodyPr lIns="68580" tIns="34290" rIns="68580" bIns="34290" anchor="ctr"/>
                <a:lstStyle/>
                <a:p>
                  <a:pPr algn="ctr">
                    <a:defRPr/>
                  </a:pPr>
                  <a:r>
                    <a:rPr lang="zh-CN" altLang="en-US" sz="3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</a:t>
                  </a:r>
                  <a:endParaRPr lang="en-US" altLang="zh-CN" sz="3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lang="zh-CN" altLang="en-US" sz="3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</a:t>
                  </a:r>
                  <a:endParaRPr lang="zh-CN" altLang="en-US" sz="3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3"/>
                <p:cNvSpPr/>
                <p:nvPr/>
              </p:nvSpPr>
              <p:spPr bwMode="auto">
                <a:xfrm rot="17971099">
                  <a:off x="2955782" y="1265698"/>
                  <a:ext cx="1746428" cy="763706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9981 w 9981"/>
                    <a:gd name="connsiteY0" fmla="*/ 10024 h 10024"/>
                    <a:gd name="connsiteX1" fmla="*/ 2550 w 9981"/>
                    <a:gd name="connsiteY1" fmla="*/ 0 h 10024"/>
                    <a:gd name="connsiteX2" fmla="*/ 0 w 9981"/>
                    <a:gd name="connsiteY2" fmla="*/ 10000 h 10024"/>
                    <a:gd name="connsiteX3" fmla="*/ 9981 w 9981"/>
                    <a:gd name="connsiteY3" fmla="*/ 10024 h 10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81" h="10024">
                      <a:moveTo>
                        <a:pt x="9981" y="10024"/>
                      </a:moveTo>
                      <a:lnTo>
                        <a:pt x="2550" y="0"/>
                      </a:lnTo>
                      <a:lnTo>
                        <a:pt x="0" y="10000"/>
                      </a:lnTo>
                      <a:lnTo>
                        <a:pt x="9981" y="10024"/>
                      </a:lnTo>
                      <a:close/>
                    </a:path>
                  </a:pathLst>
                </a:custGeom>
                <a:solidFill>
                  <a:srgbClr val="3296A8">
                    <a:alpha val="80000"/>
                  </a:srgbClr>
                </a:solidFill>
                <a:ln>
                  <a:noFill/>
                </a:ln>
              </p:spPr>
              <p:txBody>
                <a:bodyPr lIns="0" tIns="270000" rIns="243000" bIns="0"/>
                <a:lstStyle/>
                <a:p>
                  <a:pPr algn="ctr">
                    <a:defRPr/>
                  </a:pPr>
                  <a:endParaRPr lang="zh-CN" altLang="en-US" sz="2800" kern="0" dirty="0">
                    <a:solidFill>
                      <a:schemeClr val="bg1">
                        <a:lumMod val="50000"/>
                      </a:schemeClr>
                    </a:solidFill>
                    <a:latin typeface="Kozuka Mincho Pr6N H" panose="02020900000000000000" pitchFamily="18" charset="-128"/>
                    <a:ea typeface="Kozuka Mincho Pr6N H" panose="02020900000000000000" pitchFamily="18" charset="-128"/>
                  </a:endParaRPr>
                </a:p>
              </p:txBody>
            </p:sp>
            <p:grpSp>
              <p:nvGrpSpPr>
                <p:cNvPr id="34" name="组合 33"/>
                <p:cNvGrpSpPr/>
                <p:nvPr/>
              </p:nvGrpSpPr>
              <p:grpSpPr>
                <a:xfrm>
                  <a:off x="4360129" y="3530858"/>
                  <a:ext cx="307073" cy="237080"/>
                  <a:chOff x="7504113" y="1512888"/>
                  <a:chExt cx="215900" cy="166688"/>
                </a:xfrm>
                <a:solidFill>
                  <a:schemeClr val="accent2"/>
                </a:solidFill>
              </p:grpSpPr>
              <p:sp>
                <p:nvSpPr>
                  <p:cNvPr id="58" name="Freeform 26"/>
                  <p:cNvSpPr>
                    <a:spLocks noEditPoints="1"/>
                  </p:cNvSpPr>
                  <p:nvPr/>
                </p:nvSpPr>
                <p:spPr bwMode="auto">
                  <a:xfrm>
                    <a:off x="7504113" y="1512888"/>
                    <a:ext cx="215900" cy="166688"/>
                  </a:xfrm>
                  <a:custGeom>
                    <a:avLst/>
                    <a:gdLst>
                      <a:gd name="T0" fmla="*/ 27 w 273"/>
                      <a:gd name="T1" fmla="*/ 210 h 210"/>
                      <a:gd name="T2" fmla="*/ 22 w 273"/>
                      <a:gd name="T3" fmla="*/ 209 h 210"/>
                      <a:gd name="T4" fmla="*/ 11 w 273"/>
                      <a:gd name="T5" fmla="*/ 205 h 210"/>
                      <a:gd name="T6" fmla="*/ 7 w 273"/>
                      <a:gd name="T7" fmla="*/ 202 h 210"/>
                      <a:gd name="T8" fmla="*/ 1 w 273"/>
                      <a:gd name="T9" fmla="*/ 190 h 210"/>
                      <a:gd name="T10" fmla="*/ 0 w 273"/>
                      <a:gd name="T11" fmla="*/ 73 h 210"/>
                      <a:gd name="T12" fmla="*/ 1 w 273"/>
                      <a:gd name="T13" fmla="*/ 66 h 210"/>
                      <a:gd name="T14" fmla="*/ 7 w 273"/>
                      <a:gd name="T15" fmla="*/ 53 h 210"/>
                      <a:gd name="T16" fmla="*/ 16 w 273"/>
                      <a:gd name="T17" fmla="*/ 47 h 210"/>
                      <a:gd name="T18" fmla="*/ 30 w 273"/>
                      <a:gd name="T19" fmla="*/ 44 h 210"/>
                      <a:gd name="T20" fmla="*/ 75 w 273"/>
                      <a:gd name="T21" fmla="*/ 43 h 210"/>
                      <a:gd name="T22" fmla="*/ 79 w 273"/>
                      <a:gd name="T23" fmla="*/ 21 h 210"/>
                      <a:gd name="T24" fmla="*/ 87 w 273"/>
                      <a:gd name="T25" fmla="*/ 7 h 210"/>
                      <a:gd name="T26" fmla="*/ 95 w 273"/>
                      <a:gd name="T27" fmla="*/ 2 h 210"/>
                      <a:gd name="T28" fmla="*/ 101 w 273"/>
                      <a:gd name="T29" fmla="*/ 0 h 210"/>
                      <a:gd name="T30" fmla="*/ 174 w 273"/>
                      <a:gd name="T31" fmla="*/ 0 h 210"/>
                      <a:gd name="T32" fmla="*/ 189 w 273"/>
                      <a:gd name="T33" fmla="*/ 4 h 210"/>
                      <a:gd name="T34" fmla="*/ 199 w 273"/>
                      <a:gd name="T35" fmla="*/ 15 h 210"/>
                      <a:gd name="T36" fmla="*/ 204 w 273"/>
                      <a:gd name="T37" fmla="*/ 29 h 210"/>
                      <a:gd name="T38" fmla="*/ 245 w 273"/>
                      <a:gd name="T39" fmla="*/ 43 h 210"/>
                      <a:gd name="T40" fmla="*/ 252 w 273"/>
                      <a:gd name="T41" fmla="*/ 44 h 210"/>
                      <a:gd name="T42" fmla="*/ 263 w 273"/>
                      <a:gd name="T43" fmla="*/ 49 h 210"/>
                      <a:gd name="T44" fmla="*/ 269 w 273"/>
                      <a:gd name="T45" fmla="*/ 58 h 210"/>
                      <a:gd name="T46" fmla="*/ 273 w 273"/>
                      <a:gd name="T47" fmla="*/ 70 h 210"/>
                      <a:gd name="T48" fmla="*/ 273 w 273"/>
                      <a:gd name="T49" fmla="*/ 183 h 210"/>
                      <a:gd name="T50" fmla="*/ 271 w 273"/>
                      <a:gd name="T51" fmla="*/ 189 h 210"/>
                      <a:gd name="T52" fmla="*/ 267 w 273"/>
                      <a:gd name="T53" fmla="*/ 199 h 210"/>
                      <a:gd name="T54" fmla="*/ 259 w 273"/>
                      <a:gd name="T55" fmla="*/ 206 h 210"/>
                      <a:gd name="T56" fmla="*/ 245 w 273"/>
                      <a:gd name="T57" fmla="*/ 210 h 210"/>
                      <a:gd name="T58" fmla="*/ 245 w 273"/>
                      <a:gd name="T59" fmla="*/ 210 h 210"/>
                      <a:gd name="T60" fmla="*/ 15 w 273"/>
                      <a:gd name="T61" fmla="*/ 183 h 210"/>
                      <a:gd name="T62" fmla="*/ 16 w 273"/>
                      <a:gd name="T63" fmla="*/ 189 h 210"/>
                      <a:gd name="T64" fmla="*/ 17 w 273"/>
                      <a:gd name="T65" fmla="*/ 193 h 210"/>
                      <a:gd name="T66" fmla="*/ 27 w 273"/>
                      <a:gd name="T67" fmla="*/ 195 h 210"/>
                      <a:gd name="T68" fmla="*/ 245 w 273"/>
                      <a:gd name="T69" fmla="*/ 195 h 210"/>
                      <a:gd name="T70" fmla="*/ 252 w 273"/>
                      <a:gd name="T71" fmla="*/ 193 h 210"/>
                      <a:gd name="T72" fmla="*/ 258 w 273"/>
                      <a:gd name="T73" fmla="*/ 186 h 210"/>
                      <a:gd name="T74" fmla="*/ 258 w 273"/>
                      <a:gd name="T75" fmla="*/ 71 h 210"/>
                      <a:gd name="T76" fmla="*/ 258 w 273"/>
                      <a:gd name="T77" fmla="*/ 67 h 210"/>
                      <a:gd name="T78" fmla="*/ 252 w 273"/>
                      <a:gd name="T79" fmla="*/ 59 h 210"/>
                      <a:gd name="T80" fmla="*/ 245 w 273"/>
                      <a:gd name="T81" fmla="*/ 58 h 210"/>
                      <a:gd name="T82" fmla="*/ 194 w 273"/>
                      <a:gd name="T83" fmla="*/ 51 h 210"/>
                      <a:gd name="T84" fmla="*/ 194 w 273"/>
                      <a:gd name="T85" fmla="*/ 44 h 210"/>
                      <a:gd name="T86" fmla="*/ 188 w 273"/>
                      <a:gd name="T87" fmla="*/ 26 h 210"/>
                      <a:gd name="T88" fmla="*/ 181 w 273"/>
                      <a:gd name="T89" fmla="*/ 17 h 210"/>
                      <a:gd name="T90" fmla="*/ 101 w 273"/>
                      <a:gd name="T91" fmla="*/ 15 h 210"/>
                      <a:gd name="T92" fmla="*/ 99 w 273"/>
                      <a:gd name="T93" fmla="*/ 17 h 210"/>
                      <a:gd name="T94" fmla="*/ 93 w 273"/>
                      <a:gd name="T95" fmla="*/ 26 h 210"/>
                      <a:gd name="T96" fmla="*/ 90 w 273"/>
                      <a:gd name="T97" fmla="*/ 40 h 210"/>
                      <a:gd name="T98" fmla="*/ 90 w 273"/>
                      <a:gd name="T99" fmla="*/ 58 h 210"/>
                      <a:gd name="T100" fmla="*/ 30 w 273"/>
                      <a:gd name="T101" fmla="*/ 58 h 210"/>
                      <a:gd name="T102" fmla="*/ 22 w 273"/>
                      <a:gd name="T103" fmla="*/ 60 h 210"/>
                      <a:gd name="T104" fmla="*/ 16 w 273"/>
                      <a:gd name="T105" fmla="*/ 64 h 210"/>
                      <a:gd name="T106" fmla="*/ 15 w 273"/>
                      <a:gd name="T107" fmla="*/ 73 h 210"/>
                      <a:gd name="T108" fmla="*/ 15 w 273"/>
                      <a:gd name="T109" fmla="*/ 183 h 2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273" h="210">
                        <a:moveTo>
                          <a:pt x="245" y="210"/>
                        </a:moveTo>
                        <a:lnTo>
                          <a:pt x="27" y="210"/>
                        </a:lnTo>
                        <a:lnTo>
                          <a:pt x="27" y="210"/>
                        </a:lnTo>
                        <a:lnTo>
                          <a:pt x="22" y="209"/>
                        </a:lnTo>
                        <a:lnTo>
                          <a:pt x="16" y="208"/>
                        </a:lnTo>
                        <a:lnTo>
                          <a:pt x="11" y="205"/>
                        </a:lnTo>
                        <a:lnTo>
                          <a:pt x="7" y="202"/>
                        </a:lnTo>
                        <a:lnTo>
                          <a:pt x="7" y="202"/>
                        </a:lnTo>
                        <a:lnTo>
                          <a:pt x="2" y="195"/>
                        </a:lnTo>
                        <a:lnTo>
                          <a:pt x="1" y="190"/>
                        </a:lnTo>
                        <a:lnTo>
                          <a:pt x="0" y="182"/>
                        </a:lnTo>
                        <a:lnTo>
                          <a:pt x="0" y="73"/>
                        </a:lnTo>
                        <a:lnTo>
                          <a:pt x="0" y="73"/>
                        </a:lnTo>
                        <a:lnTo>
                          <a:pt x="1" y="66"/>
                        </a:lnTo>
                        <a:lnTo>
                          <a:pt x="4" y="59"/>
                        </a:lnTo>
                        <a:lnTo>
                          <a:pt x="7" y="53"/>
                        </a:lnTo>
                        <a:lnTo>
                          <a:pt x="11" y="49"/>
                        </a:lnTo>
                        <a:lnTo>
                          <a:pt x="16" y="47"/>
                        </a:lnTo>
                        <a:lnTo>
                          <a:pt x="20" y="45"/>
                        </a:lnTo>
                        <a:lnTo>
                          <a:pt x="30" y="44"/>
                        </a:lnTo>
                        <a:lnTo>
                          <a:pt x="75" y="43"/>
                        </a:lnTo>
                        <a:lnTo>
                          <a:pt x="75" y="43"/>
                        </a:lnTo>
                        <a:lnTo>
                          <a:pt x="76" y="30"/>
                        </a:lnTo>
                        <a:lnTo>
                          <a:pt x="79" y="21"/>
                        </a:lnTo>
                        <a:lnTo>
                          <a:pt x="83" y="12"/>
                        </a:lnTo>
                        <a:lnTo>
                          <a:pt x="87" y="7"/>
                        </a:lnTo>
                        <a:lnTo>
                          <a:pt x="91" y="4"/>
                        </a:lnTo>
                        <a:lnTo>
                          <a:pt x="95" y="2"/>
                        </a:lnTo>
                        <a:lnTo>
                          <a:pt x="99" y="0"/>
                        </a:lnTo>
                        <a:lnTo>
                          <a:pt x="101" y="0"/>
                        </a:lnTo>
                        <a:lnTo>
                          <a:pt x="174" y="0"/>
                        </a:lnTo>
                        <a:lnTo>
                          <a:pt x="174" y="0"/>
                        </a:lnTo>
                        <a:lnTo>
                          <a:pt x="183" y="2"/>
                        </a:lnTo>
                        <a:lnTo>
                          <a:pt x="189" y="4"/>
                        </a:lnTo>
                        <a:lnTo>
                          <a:pt x="195" y="10"/>
                        </a:lnTo>
                        <a:lnTo>
                          <a:pt x="199" y="15"/>
                        </a:lnTo>
                        <a:lnTo>
                          <a:pt x="203" y="22"/>
                        </a:lnTo>
                        <a:lnTo>
                          <a:pt x="204" y="29"/>
                        </a:lnTo>
                        <a:lnTo>
                          <a:pt x="207" y="43"/>
                        </a:lnTo>
                        <a:lnTo>
                          <a:pt x="245" y="43"/>
                        </a:lnTo>
                        <a:lnTo>
                          <a:pt x="245" y="43"/>
                        </a:lnTo>
                        <a:lnTo>
                          <a:pt x="252" y="44"/>
                        </a:lnTo>
                        <a:lnTo>
                          <a:pt x="258" y="45"/>
                        </a:lnTo>
                        <a:lnTo>
                          <a:pt x="263" y="49"/>
                        </a:lnTo>
                        <a:lnTo>
                          <a:pt x="266" y="53"/>
                        </a:lnTo>
                        <a:lnTo>
                          <a:pt x="269" y="58"/>
                        </a:lnTo>
                        <a:lnTo>
                          <a:pt x="271" y="62"/>
                        </a:lnTo>
                        <a:lnTo>
                          <a:pt x="273" y="70"/>
                        </a:lnTo>
                        <a:lnTo>
                          <a:pt x="273" y="70"/>
                        </a:lnTo>
                        <a:lnTo>
                          <a:pt x="273" y="183"/>
                        </a:lnTo>
                        <a:lnTo>
                          <a:pt x="273" y="183"/>
                        </a:lnTo>
                        <a:lnTo>
                          <a:pt x="271" y="189"/>
                        </a:lnTo>
                        <a:lnTo>
                          <a:pt x="270" y="195"/>
                        </a:lnTo>
                        <a:lnTo>
                          <a:pt x="267" y="199"/>
                        </a:lnTo>
                        <a:lnTo>
                          <a:pt x="263" y="204"/>
                        </a:lnTo>
                        <a:lnTo>
                          <a:pt x="259" y="206"/>
                        </a:lnTo>
                        <a:lnTo>
                          <a:pt x="254" y="208"/>
                        </a:lnTo>
                        <a:lnTo>
                          <a:pt x="245" y="210"/>
                        </a:lnTo>
                        <a:lnTo>
                          <a:pt x="245" y="210"/>
                        </a:lnTo>
                        <a:lnTo>
                          <a:pt x="245" y="210"/>
                        </a:lnTo>
                        <a:close/>
                        <a:moveTo>
                          <a:pt x="15" y="183"/>
                        </a:moveTo>
                        <a:lnTo>
                          <a:pt x="15" y="183"/>
                        </a:lnTo>
                        <a:lnTo>
                          <a:pt x="15" y="186"/>
                        </a:lnTo>
                        <a:lnTo>
                          <a:pt x="16" y="189"/>
                        </a:lnTo>
                        <a:lnTo>
                          <a:pt x="17" y="193"/>
                        </a:lnTo>
                        <a:lnTo>
                          <a:pt x="17" y="193"/>
                        </a:lnTo>
                        <a:lnTo>
                          <a:pt x="22" y="194"/>
                        </a:lnTo>
                        <a:lnTo>
                          <a:pt x="27" y="195"/>
                        </a:lnTo>
                        <a:lnTo>
                          <a:pt x="245" y="195"/>
                        </a:lnTo>
                        <a:lnTo>
                          <a:pt x="245" y="195"/>
                        </a:lnTo>
                        <a:lnTo>
                          <a:pt x="248" y="194"/>
                        </a:lnTo>
                        <a:lnTo>
                          <a:pt x="252" y="193"/>
                        </a:lnTo>
                        <a:lnTo>
                          <a:pt x="256" y="189"/>
                        </a:lnTo>
                        <a:lnTo>
                          <a:pt x="258" y="186"/>
                        </a:lnTo>
                        <a:lnTo>
                          <a:pt x="258" y="183"/>
                        </a:lnTo>
                        <a:lnTo>
                          <a:pt x="258" y="71"/>
                        </a:lnTo>
                        <a:lnTo>
                          <a:pt x="258" y="71"/>
                        </a:lnTo>
                        <a:lnTo>
                          <a:pt x="258" y="67"/>
                        </a:lnTo>
                        <a:lnTo>
                          <a:pt x="256" y="63"/>
                        </a:lnTo>
                        <a:lnTo>
                          <a:pt x="252" y="59"/>
                        </a:lnTo>
                        <a:lnTo>
                          <a:pt x="249" y="58"/>
                        </a:lnTo>
                        <a:lnTo>
                          <a:pt x="245" y="58"/>
                        </a:lnTo>
                        <a:lnTo>
                          <a:pt x="194" y="58"/>
                        </a:lnTo>
                        <a:lnTo>
                          <a:pt x="194" y="51"/>
                        </a:lnTo>
                        <a:lnTo>
                          <a:pt x="194" y="51"/>
                        </a:lnTo>
                        <a:lnTo>
                          <a:pt x="194" y="44"/>
                        </a:lnTo>
                        <a:lnTo>
                          <a:pt x="191" y="33"/>
                        </a:lnTo>
                        <a:lnTo>
                          <a:pt x="188" y="26"/>
                        </a:lnTo>
                        <a:lnTo>
                          <a:pt x="185" y="21"/>
                        </a:lnTo>
                        <a:lnTo>
                          <a:pt x="181" y="17"/>
                        </a:lnTo>
                        <a:lnTo>
                          <a:pt x="174" y="15"/>
                        </a:lnTo>
                        <a:lnTo>
                          <a:pt x="101" y="15"/>
                        </a:lnTo>
                        <a:lnTo>
                          <a:pt x="101" y="15"/>
                        </a:lnTo>
                        <a:lnTo>
                          <a:pt x="99" y="17"/>
                        </a:lnTo>
                        <a:lnTo>
                          <a:pt x="95" y="22"/>
                        </a:lnTo>
                        <a:lnTo>
                          <a:pt x="93" y="26"/>
                        </a:lnTo>
                        <a:lnTo>
                          <a:pt x="91" y="32"/>
                        </a:lnTo>
                        <a:lnTo>
                          <a:pt x="90" y="40"/>
                        </a:lnTo>
                        <a:lnTo>
                          <a:pt x="90" y="51"/>
                        </a:lnTo>
                        <a:lnTo>
                          <a:pt x="90" y="58"/>
                        </a:lnTo>
                        <a:lnTo>
                          <a:pt x="30" y="58"/>
                        </a:lnTo>
                        <a:lnTo>
                          <a:pt x="30" y="58"/>
                        </a:lnTo>
                        <a:lnTo>
                          <a:pt x="27" y="59"/>
                        </a:lnTo>
                        <a:lnTo>
                          <a:pt x="22" y="60"/>
                        </a:lnTo>
                        <a:lnTo>
                          <a:pt x="19" y="62"/>
                        </a:lnTo>
                        <a:lnTo>
                          <a:pt x="16" y="64"/>
                        </a:lnTo>
                        <a:lnTo>
                          <a:pt x="15" y="68"/>
                        </a:lnTo>
                        <a:lnTo>
                          <a:pt x="15" y="73"/>
                        </a:lnTo>
                        <a:lnTo>
                          <a:pt x="15" y="183"/>
                        </a:lnTo>
                        <a:lnTo>
                          <a:pt x="15" y="183"/>
                        </a:lnTo>
                        <a:lnTo>
                          <a:pt x="15" y="18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9" name="Freeform 27"/>
                  <p:cNvSpPr>
                    <a:spLocks noEditPoints="1"/>
                  </p:cNvSpPr>
                  <p:nvPr/>
                </p:nvSpPr>
                <p:spPr bwMode="auto">
                  <a:xfrm>
                    <a:off x="7564438" y="1563688"/>
                    <a:ext cx="93663" cy="95250"/>
                  </a:xfrm>
                  <a:custGeom>
                    <a:avLst/>
                    <a:gdLst>
                      <a:gd name="T0" fmla="*/ 59 w 119"/>
                      <a:gd name="T1" fmla="*/ 119 h 119"/>
                      <a:gd name="T2" fmla="*/ 36 w 119"/>
                      <a:gd name="T3" fmla="*/ 115 h 119"/>
                      <a:gd name="T4" fmla="*/ 18 w 119"/>
                      <a:gd name="T5" fmla="*/ 101 h 119"/>
                      <a:gd name="T6" fmla="*/ 4 w 119"/>
                      <a:gd name="T7" fmla="*/ 82 h 119"/>
                      <a:gd name="T8" fmla="*/ 0 w 119"/>
                      <a:gd name="T9" fmla="*/ 60 h 119"/>
                      <a:gd name="T10" fmla="*/ 1 w 119"/>
                      <a:gd name="T11" fmla="*/ 48 h 119"/>
                      <a:gd name="T12" fmla="*/ 10 w 119"/>
                      <a:gd name="T13" fmla="*/ 26 h 119"/>
                      <a:gd name="T14" fmla="*/ 26 w 119"/>
                      <a:gd name="T15" fmla="*/ 11 h 119"/>
                      <a:gd name="T16" fmla="*/ 48 w 119"/>
                      <a:gd name="T17" fmla="*/ 2 h 119"/>
                      <a:gd name="T18" fmla="*/ 59 w 119"/>
                      <a:gd name="T19" fmla="*/ 0 h 119"/>
                      <a:gd name="T20" fmla="*/ 82 w 119"/>
                      <a:gd name="T21" fmla="*/ 6 h 119"/>
                      <a:gd name="T22" fmla="*/ 101 w 119"/>
                      <a:gd name="T23" fmla="*/ 18 h 119"/>
                      <a:gd name="T24" fmla="*/ 113 w 119"/>
                      <a:gd name="T25" fmla="*/ 37 h 119"/>
                      <a:gd name="T26" fmla="*/ 119 w 119"/>
                      <a:gd name="T27" fmla="*/ 60 h 119"/>
                      <a:gd name="T28" fmla="*/ 118 w 119"/>
                      <a:gd name="T29" fmla="*/ 71 h 119"/>
                      <a:gd name="T30" fmla="*/ 108 w 119"/>
                      <a:gd name="T31" fmla="*/ 93 h 119"/>
                      <a:gd name="T32" fmla="*/ 93 w 119"/>
                      <a:gd name="T33" fmla="*/ 109 h 119"/>
                      <a:gd name="T34" fmla="*/ 71 w 119"/>
                      <a:gd name="T35" fmla="*/ 118 h 119"/>
                      <a:gd name="T36" fmla="*/ 59 w 119"/>
                      <a:gd name="T37" fmla="*/ 119 h 119"/>
                      <a:gd name="T38" fmla="*/ 59 w 119"/>
                      <a:gd name="T39" fmla="*/ 17 h 119"/>
                      <a:gd name="T40" fmla="*/ 42 w 119"/>
                      <a:gd name="T41" fmla="*/ 19 h 119"/>
                      <a:gd name="T42" fmla="*/ 29 w 119"/>
                      <a:gd name="T43" fmla="*/ 29 h 119"/>
                      <a:gd name="T44" fmla="*/ 19 w 119"/>
                      <a:gd name="T45" fmla="*/ 43 h 119"/>
                      <a:gd name="T46" fmla="*/ 15 w 119"/>
                      <a:gd name="T47" fmla="*/ 60 h 119"/>
                      <a:gd name="T48" fmla="*/ 17 w 119"/>
                      <a:gd name="T49" fmla="*/ 69 h 119"/>
                      <a:gd name="T50" fmla="*/ 23 w 119"/>
                      <a:gd name="T51" fmla="*/ 84 h 119"/>
                      <a:gd name="T52" fmla="*/ 34 w 119"/>
                      <a:gd name="T53" fmla="*/ 96 h 119"/>
                      <a:gd name="T54" fmla="*/ 51 w 119"/>
                      <a:gd name="T55" fmla="*/ 103 h 119"/>
                      <a:gd name="T56" fmla="*/ 59 w 119"/>
                      <a:gd name="T57" fmla="*/ 104 h 119"/>
                      <a:gd name="T58" fmla="*/ 77 w 119"/>
                      <a:gd name="T59" fmla="*/ 100 h 119"/>
                      <a:gd name="T60" fmla="*/ 90 w 119"/>
                      <a:gd name="T61" fmla="*/ 90 h 119"/>
                      <a:gd name="T62" fmla="*/ 100 w 119"/>
                      <a:gd name="T63" fmla="*/ 77 h 119"/>
                      <a:gd name="T64" fmla="*/ 102 w 119"/>
                      <a:gd name="T65" fmla="*/ 60 h 119"/>
                      <a:gd name="T66" fmla="*/ 102 w 119"/>
                      <a:gd name="T67" fmla="*/ 51 h 119"/>
                      <a:gd name="T68" fmla="*/ 96 w 119"/>
                      <a:gd name="T69" fmla="*/ 36 h 119"/>
                      <a:gd name="T70" fmla="*/ 83 w 119"/>
                      <a:gd name="T71" fmla="*/ 24 h 119"/>
                      <a:gd name="T72" fmla="*/ 68 w 119"/>
                      <a:gd name="T73" fmla="*/ 17 h 119"/>
                      <a:gd name="T74" fmla="*/ 59 w 119"/>
                      <a:gd name="T75" fmla="*/ 17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9" h="119">
                        <a:moveTo>
                          <a:pt x="59" y="119"/>
                        </a:moveTo>
                        <a:lnTo>
                          <a:pt x="59" y="119"/>
                        </a:lnTo>
                        <a:lnTo>
                          <a:pt x="48" y="118"/>
                        </a:lnTo>
                        <a:lnTo>
                          <a:pt x="36" y="115"/>
                        </a:lnTo>
                        <a:lnTo>
                          <a:pt x="26" y="109"/>
                        </a:lnTo>
                        <a:lnTo>
                          <a:pt x="18" y="101"/>
                        </a:lnTo>
                        <a:lnTo>
                          <a:pt x="10" y="93"/>
                        </a:lnTo>
                        <a:lnTo>
                          <a:pt x="4" y="82"/>
                        </a:lnTo>
                        <a:lnTo>
                          <a:pt x="1" y="71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1" y="48"/>
                        </a:lnTo>
                        <a:lnTo>
                          <a:pt x="4" y="37"/>
                        </a:lnTo>
                        <a:lnTo>
                          <a:pt x="10" y="26"/>
                        </a:lnTo>
                        <a:lnTo>
                          <a:pt x="18" y="18"/>
                        </a:lnTo>
                        <a:lnTo>
                          <a:pt x="26" y="11"/>
                        </a:lnTo>
                        <a:lnTo>
                          <a:pt x="36" y="6"/>
                        </a:lnTo>
                        <a:lnTo>
                          <a:pt x="48" y="2"/>
                        </a:lnTo>
                        <a:lnTo>
                          <a:pt x="59" y="0"/>
                        </a:lnTo>
                        <a:lnTo>
                          <a:pt x="59" y="0"/>
                        </a:lnTo>
                        <a:lnTo>
                          <a:pt x="71" y="2"/>
                        </a:lnTo>
                        <a:lnTo>
                          <a:pt x="82" y="6"/>
                        </a:lnTo>
                        <a:lnTo>
                          <a:pt x="93" y="11"/>
                        </a:lnTo>
                        <a:lnTo>
                          <a:pt x="101" y="18"/>
                        </a:lnTo>
                        <a:lnTo>
                          <a:pt x="108" y="26"/>
                        </a:lnTo>
                        <a:lnTo>
                          <a:pt x="113" y="37"/>
                        </a:lnTo>
                        <a:lnTo>
                          <a:pt x="118" y="48"/>
                        </a:lnTo>
                        <a:lnTo>
                          <a:pt x="119" y="60"/>
                        </a:lnTo>
                        <a:lnTo>
                          <a:pt x="119" y="60"/>
                        </a:lnTo>
                        <a:lnTo>
                          <a:pt x="118" y="71"/>
                        </a:lnTo>
                        <a:lnTo>
                          <a:pt x="113" y="82"/>
                        </a:lnTo>
                        <a:lnTo>
                          <a:pt x="108" y="93"/>
                        </a:lnTo>
                        <a:lnTo>
                          <a:pt x="101" y="101"/>
                        </a:lnTo>
                        <a:lnTo>
                          <a:pt x="93" y="109"/>
                        </a:lnTo>
                        <a:lnTo>
                          <a:pt x="82" y="115"/>
                        </a:lnTo>
                        <a:lnTo>
                          <a:pt x="71" y="118"/>
                        </a:lnTo>
                        <a:lnTo>
                          <a:pt x="59" y="119"/>
                        </a:lnTo>
                        <a:lnTo>
                          <a:pt x="59" y="119"/>
                        </a:lnTo>
                        <a:close/>
                        <a:moveTo>
                          <a:pt x="59" y="17"/>
                        </a:moveTo>
                        <a:lnTo>
                          <a:pt x="59" y="17"/>
                        </a:lnTo>
                        <a:lnTo>
                          <a:pt x="51" y="17"/>
                        </a:lnTo>
                        <a:lnTo>
                          <a:pt x="42" y="19"/>
                        </a:lnTo>
                        <a:lnTo>
                          <a:pt x="34" y="24"/>
                        </a:lnTo>
                        <a:lnTo>
                          <a:pt x="29" y="29"/>
                        </a:lnTo>
                        <a:lnTo>
                          <a:pt x="23" y="36"/>
                        </a:lnTo>
                        <a:lnTo>
                          <a:pt x="19" y="43"/>
                        </a:lnTo>
                        <a:lnTo>
                          <a:pt x="17" y="51"/>
                        </a:lnTo>
                        <a:lnTo>
                          <a:pt x="15" y="60"/>
                        </a:lnTo>
                        <a:lnTo>
                          <a:pt x="15" y="60"/>
                        </a:lnTo>
                        <a:lnTo>
                          <a:pt x="17" y="69"/>
                        </a:lnTo>
                        <a:lnTo>
                          <a:pt x="19" y="77"/>
                        </a:lnTo>
                        <a:lnTo>
                          <a:pt x="23" y="84"/>
                        </a:lnTo>
                        <a:lnTo>
                          <a:pt x="29" y="90"/>
                        </a:lnTo>
                        <a:lnTo>
                          <a:pt x="34" y="96"/>
                        </a:lnTo>
                        <a:lnTo>
                          <a:pt x="42" y="100"/>
                        </a:lnTo>
                        <a:lnTo>
                          <a:pt x="51" y="103"/>
                        </a:lnTo>
                        <a:lnTo>
                          <a:pt x="59" y="104"/>
                        </a:lnTo>
                        <a:lnTo>
                          <a:pt x="59" y="104"/>
                        </a:lnTo>
                        <a:lnTo>
                          <a:pt x="68" y="103"/>
                        </a:lnTo>
                        <a:lnTo>
                          <a:pt x="77" y="100"/>
                        </a:lnTo>
                        <a:lnTo>
                          <a:pt x="83" y="96"/>
                        </a:lnTo>
                        <a:lnTo>
                          <a:pt x="90" y="90"/>
                        </a:lnTo>
                        <a:lnTo>
                          <a:pt x="96" y="84"/>
                        </a:lnTo>
                        <a:lnTo>
                          <a:pt x="100" y="77"/>
                        </a:lnTo>
                        <a:lnTo>
                          <a:pt x="102" y="69"/>
                        </a:lnTo>
                        <a:lnTo>
                          <a:pt x="102" y="60"/>
                        </a:lnTo>
                        <a:lnTo>
                          <a:pt x="102" y="60"/>
                        </a:lnTo>
                        <a:lnTo>
                          <a:pt x="102" y="51"/>
                        </a:lnTo>
                        <a:lnTo>
                          <a:pt x="100" y="43"/>
                        </a:lnTo>
                        <a:lnTo>
                          <a:pt x="96" y="36"/>
                        </a:lnTo>
                        <a:lnTo>
                          <a:pt x="90" y="29"/>
                        </a:lnTo>
                        <a:lnTo>
                          <a:pt x="83" y="24"/>
                        </a:lnTo>
                        <a:lnTo>
                          <a:pt x="77" y="19"/>
                        </a:lnTo>
                        <a:lnTo>
                          <a:pt x="68" y="17"/>
                        </a:lnTo>
                        <a:lnTo>
                          <a:pt x="59" y="17"/>
                        </a:lnTo>
                        <a:lnTo>
                          <a:pt x="59" y="1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0" name="Freeform 28"/>
                  <p:cNvSpPr/>
                  <p:nvPr/>
                </p:nvSpPr>
                <p:spPr bwMode="auto">
                  <a:xfrm>
                    <a:off x="7672388" y="1573213"/>
                    <a:ext cx="19050" cy="19050"/>
                  </a:xfrm>
                  <a:custGeom>
                    <a:avLst/>
                    <a:gdLst>
                      <a:gd name="T0" fmla="*/ 12 w 23"/>
                      <a:gd name="T1" fmla="*/ 23 h 23"/>
                      <a:gd name="T2" fmla="*/ 12 w 23"/>
                      <a:gd name="T3" fmla="*/ 23 h 23"/>
                      <a:gd name="T4" fmla="*/ 6 w 23"/>
                      <a:gd name="T5" fmla="*/ 21 h 23"/>
                      <a:gd name="T6" fmla="*/ 2 w 23"/>
                      <a:gd name="T7" fmla="*/ 20 h 23"/>
                      <a:gd name="T8" fmla="*/ 1 w 23"/>
                      <a:gd name="T9" fmla="*/ 16 h 23"/>
                      <a:gd name="T10" fmla="*/ 0 w 23"/>
                      <a:gd name="T11" fmla="*/ 11 h 23"/>
                      <a:gd name="T12" fmla="*/ 0 w 23"/>
                      <a:gd name="T13" fmla="*/ 11 h 23"/>
                      <a:gd name="T14" fmla="*/ 1 w 23"/>
                      <a:gd name="T15" fmla="*/ 6 h 23"/>
                      <a:gd name="T16" fmla="*/ 2 w 23"/>
                      <a:gd name="T17" fmla="*/ 2 h 23"/>
                      <a:gd name="T18" fmla="*/ 6 w 23"/>
                      <a:gd name="T19" fmla="*/ 1 h 23"/>
                      <a:gd name="T20" fmla="*/ 12 w 23"/>
                      <a:gd name="T21" fmla="*/ 0 h 23"/>
                      <a:gd name="T22" fmla="*/ 12 w 23"/>
                      <a:gd name="T23" fmla="*/ 0 h 23"/>
                      <a:gd name="T24" fmla="*/ 16 w 23"/>
                      <a:gd name="T25" fmla="*/ 1 h 23"/>
                      <a:gd name="T26" fmla="*/ 20 w 23"/>
                      <a:gd name="T27" fmla="*/ 2 h 23"/>
                      <a:gd name="T28" fmla="*/ 21 w 23"/>
                      <a:gd name="T29" fmla="*/ 6 h 23"/>
                      <a:gd name="T30" fmla="*/ 23 w 23"/>
                      <a:gd name="T31" fmla="*/ 11 h 23"/>
                      <a:gd name="T32" fmla="*/ 23 w 23"/>
                      <a:gd name="T33" fmla="*/ 11 h 23"/>
                      <a:gd name="T34" fmla="*/ 21 w 23"/>
                      <a:gd name="T35" fmla="*/ 16 h 23"/>
                      <a:gd name="T36" fmla="*/ 20 w 23"/>
                      <a:gd name="T37" fmla="*/ 20 h 23"/>
                      <a:gd name="T38" fmla="*/ 16 w 23"/>
                      <a:gd name="T39" fmla="*/ 21 h 23"/>
                      <a:gd name="T40" fmla="*/ 12 w 23"/>
                      <a:gd name="T41" fmla="*/ 23 h 23"/>
                      <a:gd name="T42" fmla="*/ 12 w 23"/>
                      <a:gd name="T4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3" h="23">
                        <a:moveTo>
                          <a:pt x="12" y="23"/>
                        </a:moveTo>
                        <a:lnTo>
                          <a:pt x="12" y="23"/>
                        </a:lnTo>
                        <a:lnTo>
                          <a:pt x="6" y="21"/>
                        </a:lnTo>
                        <a:lnTo>
                          <a:pt x="2" y="20"/>
                        </a:lnTo>
                        <a:lnTo>
                          <a:pt x="1" y="1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6"/>
                        </a:lnTo>
                        <a:lnTo>
                          <a:pt x="2" y="2"/>
                        </a:lnTo>
                        <a:lnTo>
                          <a:pt x="6" y="1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6" y="1"/>
                        </a:lnTo>
                        <a:lnTo>
                          <a:pt x="20" y="2"/>
                        </a:lnTo>
                        <a:lnTo>
                          <a:pt x="21" y="6"/>
                        </a:lnTo>
                        <a:lnTo>
                          <a:pt x="23" y="11"/>
                        </a:lnTo>
                        <a:lnTo>
                          <a:pt x="23" y="11"/>
                        </a:lnTo>
                        <a:lnTo>
                          <a:pt x="21" y="16"/>
                        </a:lnTo>
                        <a:lnTo>
                          <a:pt x="20" y="20"/>
                        </a:lnTo>
                        <a:lnTo>
                          <a:pt x="16" y="21"/>
                        </a:lnTo>
                        <a:lnTo>
                          <a:pt x="12" y="23"/>
                        </a:lnTo>
                        <a:lnTo>
                          <a:pt x="12" y="2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5524115" y="2028034"/>
                  <a:ext cx="176117" cy="307073"/>
                  <a:chOff x="5816601" y="1463675"/>
                  <a:chExt cx="123825" cy="215900"/>
                </a:xfrm>
                <a:solidFill>
                  <a:schemeClr val="accent2"/>
                </a:solidFill>
              </p:grpSpPr>
              <p:sp>
                <p:nvSpPr>
                  <p:cNvPr id="56" name="Freeform 52"/>
                  <p:cNvSpPr/>
                  <p:nvPr/>
                </p:nvSpPr>
                <p:spPr bwMode="auto">
                  <a:xfrm>
                    <a:off x="5861051" y="1600200"/>
                    <a:ext cx="34925" cy="34925"/>
                  </a:xfrm>
                  <a:custGeom>
                    <a:avLst/>
                    <a:gdLst>
                      <a:gd name="T0" fmla="*/ 23 w 45"/>
                      <a:gd name="T1" fmla="*/ 0 h 45"/>
                      <a:gd name="T2" fmla="*/ 23 w 45"/>
                      <a:gd name="T3" fmla="*/ 0 h 45"/>
                      <a:gd name="T4" fmla="*/ 18 w 45"/>
                      <a:gd name="T5" fmla="*/ 2 h 45"/>
                      <a:gd name="T6" fmla="*/ 14 w 45"/>
                      <a:gd name="T7" fmla="*/ 3 h 45"/>
                      <a:gd name="T8" fmla="*/ 11 w 45"/>
                      <a:gd name="T9" fmla="*/ 4 h 45"/>
                      <a:gd name="T10" fmla="*/ 7 w 45"/>
                      <a:gd name="T11" fmla="*/ 7 h 45"/>
                      <a:gd name="T12" fmla="*/ 4 w 45"/>
                      <a:gd name="T13" fmla="*/ 11 h 45"/>
                      <a:gd name="T14" fmla="*/ 1 w 45"/>
                      <a:gd name="T15" fmla="*/ 14 h 45"/>
                      <a:gd name="T16" fmla="*/ 1 w 45"/>
                      <a:gd name="T17" fmla="*/ 19 h 45"/>
                      <a:gd name="T18" fmla="*/ 0 w 45"/>
                      <a:gd name="T19" fmla="*/ 24 h 45"/>
                      <a:gd name="T20" fmla="*/ 0 w 45"/>
                      <a:gd name="T21" fmla="*/ 24 h 45"/>
                      <a:gd name="T22" fmla="*/ 1 w 45"/>
                      <a:gd name="T23" fmla="*/ 28 h 45"/>
                      <a:gd name="T24" fmla="*/ 1 w 45"/>
                      <a:gd name="T25" fmla="*/ 32 h 45"/>
                      <a:gd name="T26" fmla="*/ 4 w 45"/>
                      <a:gd name="T27" fmla="*/ 36 h 45"/>
                      <a:gd name="T28" fmla="*/ 7 w 45"/>
                      <a:gd name="T29" fmla="*/ 40 h 45"/>
                      <a:gd name="T30" fmla="*/ 11 w 45"/>
                      <a:gd name="T31" fmla="*/ 43 h 45"/>
                      <a:gd name="T32" fmla="*/ 14 w 45"/>
                      <a:gd name="T33" fmla="*/ 44 h 45"/>
                      <a:gd name="T34" fmla="*/ 18 w 45"/>
                      <a:gd name="T35" fmla="*/ 45 h 45"/>
                      <a:gd name="T36" fmla="*/ 23 w 45"/>
                      <a:gd name="T37" fmla="*/ 45 h 45"/>
                      <a:gd name="T38" fmla="*/ 23 w 45"/>
                      <a:gd name="T39" fmla="*/ 45 h 45"/>
                      <a:gd name="T40" fmla="*/ 27 w 45"/>
                      <a:gd name="T41" fmla="*/ 45 h 45"/>
                      <a:gd name="T42" fmla="*/ 32 w 45"/>
                      <a:gd name="T43" fmla="*/ 44 h 45"/>
                      <a:gd name="T44" fmla="*/ 36 w 45"/>
                      <a:gd name="T45" fmla="*/ 43 h 45"/>
                      <a:gd name="T46" fmla="*/ 40 w 45"/>
                      <a:gd name="T47" fmla="*/ 40 h 45"/>
                      <a:gd name="T48" fmla="*/ 42 w 45"/>
                      <a:gd name="T49" fmla="*/ 36 h 45"/>
                      <a:gd name="T50" fmla="*/ 44 w 45"/>
                      <a:gd name="T51" fmla="*/ 32 h 45"/>
                      <a:gd name="T52" fmla="*/ 45 w 45"/>
                      <a:gd name="T53" fmla="*/ 28 h 45"/>
                      <a:gd name="T54" fmla="*/ 45 w 45"/>
                      <a:gd name="T55" fmla="*/ 24 h 45"/>
                      <a:gd name="T56" fmla="*/ 45 w 45"/>
                      <a:gd name="T57" fmla="*/ 24 h 45"/>
                      <a:gd name="T58" fmla="*/ 45 w 45"/>
                      <a:gd name="T59" fmla="*/ 19 h 45"/>
                      <a:gd name="T60" fmla="*/ 44 w 45"/>
                      <a:gd name="T61" fmla="*/ 14 h 45"/>
                      <a:gd name="T62" fmla="*/ 42 w 45"/>
                      <a:gd name="T63" fmla="*/ 11 h 45"/>
                      <a:gd name="T64" fmla="*/ 40 w 45"/>
                      <a:gd name="T65" fmla="*/ 7 h 45"/>
                      <a:gd name="T66" fmla="*/ 36 w 45"/>
                      <a:gd name="T67" fmla="*/ 4 h 45"/>
                      <a:gd name="T68" fmla="*/ 32 w 45"/>
                      <a:gd name="T69" fmla="*/ 3 h 45"/>
                      <a:gd name="T70" fmla="*/ 27 w 45"/>
                      <a:gd name="T71" fmla="*/ 2 h 45"/>
                      <a:gd name="T72" fmla="*/ 23 w 45"/>
                      <a:gd name="T73" fmla="*/ 0 h 45"/>
                      <a:gd name="T74" fmla="*/ 23 w 45"/>
                      <a:gd name="T75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" h="45">
                        <a:moveTo>
                          <a:pt x="23" y="0"/>
                        </a:moveTo>
                        <a:lnTo>
                          <a:pt x="23" y="0"/>
                        </a:lnTo>
                        <a:lnTo>
                          <a:pt x="18" y="2"/>
                        </a:lnTo>
                        <a:lnTo>
                          <a:pt x="14" y="3"/>
                        </a:lnTo>
                        <a:lnTo>
                          <a:pt x="11" y="4"/>
                        </a:lnTo>
                        <a:lnTo>
                          <a:pt x="7" y="7"/>
                        </a:lnTo>
                        <a:lnTo>
                          <a:pt x="4" y="11"/>
                        </a:lnTo>
                        <a:lnTo>
                          <a:pt x="1" y="14"/>
                        </a:lnTo>
                        <a:lnTo>
                          <a:pt x="1" y="19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1" y="28"/>
                        </a:lnTo>
                        <a:lnTo>
                          <a:pt x="1" y="32"/>
                        </a:lnTo>
                        <a:lnTo>
                          <a:pt x="4" y="36"/>
                        </a:lnTo>
                        <a:lnTo>
                          <a:pt x="7" y="40"/>
                        </a:lnTo>
                        <a:lnTo>
                          <a:pt x="11" y="43"/>
                        </a:lnTo>
                        <a:lnTo>
                          <a:pt x="14" y="44"/>
                        </a:lnTo>
                        <a:lnTo>
                          <a:pt x="18" y="45"/>
                        </a:lnTo>
                        <a:lnTo>
                          <a:pt x="23" y="45"/>
                        </a:lnTo>
                        <a:lnTo>
                          <a:pt x="23" y="45"/>
                        </a:lnTo>
                        <a:lnTo>
                          <a:pt x="27" y="45"/>
                        </a:lnTo>
                        <a:lnTo>
                          <a:pt x="32" y="44"/>
                        </a:lnTo>
                        <a:lnTo>
                          <a:pt x="36" y="43"/>
                        </a:lnTo>
                        <a:lnTo>
                          <a:pt x="40" y="40"/>
                        </a:lnTo>
                        <a:lnTo>
                          <a:pt x="42" y="36"/>
                        </a:lnTo>
                        <a:lnTo>
                          <a:pt x="44" y="32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5" y="24"/>
                        </a:lnTo>
                        <a:lnTo>
                          <a:pt x="45" y="19"/>
                        </a:lnTo>
                        <a:lnTo>
                          <a:pt x="44" y="14"/>
                        </a:lnTo>
                        <a:lnTo>
                          <a:pt x="42" y="11"/>
                        </a:lnTo>
                        <a:lnTo>
                          <a:pt x="40" y="7"/>
                        </a:lnTo>
                        <a:lnTo>
                          <a:pt x="36" y="4"/>
                        </a:lnTo>
                        <a:lnTo>
                          <a:pt x="32" y="3"/>
                        </a:lnTo>
                        <a:lnTo>
                          <a:pt x="27" y="2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7" name="Freeform 53"/>
                  <p:cNvSpPr>
                    <a:spLocks noEditPoints="1"/>
                  </p:cNvSpPr>
                  <p:nvPr/>
                </p:nvSpPr>
                <p:spPr bwMode="auto">
                  <a:xfrm>
                    <a:off x="5816601" y="1463675"/>
                    <a:ext cx="123825" cy="215900"/>
                  </a:xfrm>
                  <a:custGeom>
                    <a:avLst/>
                    <a:gdLst>
                      <a:gd name="T0" fmla="*/ 19 w 155"/>
                      <a:gd name="T1" fmla="*/ 0 h 271"/>
                      <a:gd name="T2" fmla="*/ 10 w 155"/>
                      <a:gd name="T3" fmla="*/ 1 h 271"/>
                      <a:gd name="T4" fmla="*/ 1 w 155"/>
                      <a:gd name="T5" fmla="*/ 11 h 271"/>
                      <a:gd name="T6" fmla="*/ 0 w 155"/>
                      <a:gd name="T7" fmla="*/ 252 h 271"/>
                      <a:gd name="T8" fmla="*/ 1 w 155"/>
                      <a:gd name="T9" fmla="*/ 259 h 271"/>
                      <a:gd name="T10" fmla="*/ 10 w 155"/>
                      <a:gd name="T11" fmla="*/ 270 h 271"/>
                      <a:gd name="T12" fmla="*/ 136 w 155"/>
                      <a:gd name="T13" fmla="*/ 271 h 271"/>
                      <a:gd name="T14" fmla="*/ 143 w 155"/>
                      <a:gd name="T15" fmla="*/ 270 h 271"/>
                      <a:gd name="T16" fmla="*/ 154 w 155"/>
                      <a:gd name="T17" fmla="*/ 259 h 271"/>
                      <a:gd name="T18" fmla="*/ 155 w 155"/>
                      <a:gd name="T19" fmla="*/ 18 h 271"/>
                      <a:gd name="T20" fmla="*/ 154 w 155"/>
                      <a:gd name="T21" fmla="*/ 11 h 271"/>
                      <a:gd name="T22" fmla="*/ 143 w 155"/>
                      <a:gd name="T23" fmla="*/ 1 h 271"/>
                      <a:gd name="T24" fmla="*/ 136 w 155"/>
                      <a:gd name="T25" fmla="*/ 0 h 271"/>
                      <a:gd name="T26" fmla="*/ 77 w 155"/>
                      <a:gd name="T27" fmla="*/ 252 h 271"/>
                      <a:gd name="T28" fmla="*/ 54 w 155"/>
                      <a:gd name="T29" fmla="*/ 247 h 271"/>
                      <a:gd name="T30" fmla="*/ 36 w 155"/>
                      <a:gd name="T31" fmla="*/ 234 h 271"/>
                      <a:gd name="T32" fmla="*/ 23 w 155"/>
                      <a:gd name="T33" fmla="*/ 217 h 271"/>
                      <a:gd name="T34" fmla="*/ 19 w 155"/>
                      <a:gd name="T35" fmla="*/ 194 h 271"/>
                      <a:gd name="T36" fmla="*/ 20 w 155"/>
                      <a:gd name="T37" fmla="*/ 181 h 271"/>
                      <a:gd name="T38" fmla="*/ 28 w 155"/>
                      <a:gd name="T39" fmla="*/ 161 h 271"/>
                      <a:gd name="T40" fmla="*/ 45 w 155"/>
                      <a:gd name="T41" fmla="*/ 144 h 271"/>
                      <a:gd name="T42" fmla="*/ 65 w 155"/>
                      <a:gd name="T43" fmla="*/ 136 h 271"/>
                      <a:gd name="T44" fmla="*/ 77 w 155"/>
                      <a:gd name="T45" fmla="*/ 135 h 271"/>
                      <a:gd name="T46" fmla="*/ 99 w 155"/>
                      <a:gd name="T47" fmla="*/ 140 h 271"/>
                      <a:gd name="T48" fmla="*/ 118 w 155"/>
                      <a:gd name="T49" fmla="*/ 153 h 271"/>
                      <a:gd name="T50" fmla="*/ 131 w 155"/>
                      <a:gd name="T51" fmla="*/ 170 h 271"/>
                      <a:gd name="T52" fmla="*/ 135 w 155"/>
                      <a:gd name="T53" fmla="*/ 194 h 271"/>
                      <a:gd name="T54" fmla="*/ 135 w 155"/>
                      <a:gd name="T55" fmla="*/ 204 h 271"/>
                      <a:gd name="T56" fmla="*/ 125 w 155"/>
                      <a:gd name="T57" fmla="*/ 226 h 271"/>
                      <a:gd name="T58" fmla="*/ 110 w 155"/>
                      <a:gd name="T59" fmla="*/ 241 h 271"/>
                      <a:gd name="T60" fmla="*/ 88 w 155"/>
                      <a:gd name="T61" fmla="*/ 251 h 271"/>
                      <a:gd name="T62" fmla="*/ 77 w 155"/>
                      <a:gd name="T63" fmla="*/ 252 h 271"/>
                      <a:gd name="T64" fmla="*/ 135 w 155"/>
                      <a:gd name="T65" fmla="*/ 102 h 271"/>
                      <a:gd name="T66" fmla="*/ 132 w 155"/>
                      <a:gd name="T67" fmla="*/ 112 h 271"/>
                      <a:gd name="T68" fmla="*/ 121 w 155"/>
                      <a:gd name="T69" fmla="*/ 116 h 271"/>
                      <a:gd name="T70" fmla="*/ 32 w 155"/>
                      <a:gd name="T71" fmla="*/ 116 h 271"/>
                      <a:gd name="T72" fmla="*/ 23 w 155"/>
                      <a:gd name="T73" fmla="*/ 112 h 271"/>
                      <a:gd name="T74" fmla="*/ 19 w 155"/>
                      <a:gd name="T75" fmla="*/ 102 h 271"/>
                      <a:gd name="T76" fmla="*/ 19 w 155"/>
                      <a:gd name="T77" fmla="*/ 33 h 271"/>
                      <a:gd name="T78" fmla="*/ 23 w 155"/>
                      <a:gd name="T79" fmla="*/ 23 h 271"/>
                      <a:gd name="T80" fmla="*/ 32 w 155"/>
                      <a:gd name="T81" fmla="*/ 19 h 271"/>
                      <a:gd name="T82" fmla="*/ 121 w 155"/>
                      <a:gd name="T83" fmla="*/ 19 h 271"/>
                      <a:gd name="T84" fmla="*/ 132 w 155"/>
                      <a:gd name="T85" fmla="*/ 23 h 271"/>
                      <a:gd name="T86" fmla="*/ 135 w 155"/>
                      <a:gd name="T87" fmla="*/ 33 h 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55" h="271">
                        <a:moveTo>
                          <a:pt x="136" y="0"/>
                        </a:moveTo>
                        <a:lnTo>
                          <a:pt x="19" y="0"/>
                        </a:lnTo>
                        <a:lnTo>
                          <a:pt x="19" y="0"/>
                        </a:lnTo>
                        <a:lnTo>
                          <a:pt x="10" y="1"/>
                        </a:lnTo>
                        <a:lnTo>
                          <a:pt x="5" y="5"/>
                        </a:lnTo>
                        <a:lnTo>
                          <a:pt x="1" y="11"/>
                        </a:lnTo>
                        <a:lnTo>
                          <a:pt x="0" y="1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1" y="259"/>
                        </a:lnTo>
                        <a:lnTo>
                          <a:pt x="5" y="266"/>
                        </a:lnTo>
                        <a:lnTo>
                          <a:pt x="10" y="270"/>
                        </a:lnTo>
                        <a:lnTo>
                          <a:pt x="19" y="271"/>
                        </a:lnTo>
                        <a:lnTo>
                          <a:pt x="136" y="271"/>
                        </a:lnTo>
                        <a:lnTo>
                          <a:pt x="136" y="271"/>
                        </a:lnTo>
                        <a:lnTo>
                          <a:pt x="143" y="270"/>
                        </a:lnTo>
                        <a:lnTo>
                          <a:pt x="150" y="266"/>
                        </a:lnTo>
                        <a:lnTo>
                          <a:pt x="154" y="259"/>
                        </a:lnTo>
                        <a:lnTo>
                          <a:pt x="155" y="252"/>
                        </a:lnTo>
                        <a:lnTo>
                          <a:pt x="155" y="18"/>
                        </a:lnTo>
                        <a:lnTo>
                          <a:pt x="155" y="18"/>
                        </a:lnTo>
                        <a:lnTo>
                          <a:pt x="154" y="11"/>
                        </a:lnTo>
                        <a:lnTo>
                          <a:pt x="150" y="5"/>
                        </a:lnTo>
                        <a:lnTo>
                          <a:pt x="143" y="1"/>
                        </a:lnTo>
                        <a:lnTo>
                          <a:pt x="136" y="0"/>
                        </a:lnTo>
                        <a:lnTo>
                          <a:pt x="136" y="0"/>
                        </a:lnTo>
                        <a:close/>
                        <a:moveTo>
                          <a:pt x="77" y="252"/>
                        </a:moveTo>
                        <a:lnTo>
                          <a:pt x="77" y="252"/>
                        </a:lnTo>
                        <a:lnTo>
                          <a:pt x="65" y="251"/>
                        </a:lnTo>
                        <a:lnTo>
                          <a:pt x="54" y="247"/>
                        </a:lnTo>
                        <a:lnTo>
                          <a:pt x="45" y="241"/>
                        </a:lnTo>
                        <a:lnTo>
                          <a:pt x="36" y="234"/>
                        </a:lnTo>
                        <a:lnTo>
                          <a:pt x="28" y="226"/>
                        </a:lnTo>
                        <a:lnTo>
                          <a:pt x="23" y="217"/>
                        </a:lnTo>
                        <a:lnTo>
                          <a:pt x="20" y="204"/>
                        </a:lnTo>
                        <a:lnTo>
                          <a:pt x="19" y="194"/>
                        </a:lnTo>
                        <a:lnTo>
                          <a:pt x="19" y="194"/>
                        </a:lnTo>
                        <a:lnTo>
                          <a:pt x="20" y="181"/>
                        </a:lnTo>
                        <a:lnTo>
                          <a:pt x="23" y="170"/>
                        </a:lnTo>
                        <a:lnTo>
                          <a:pt x="28" y="161"/>
                        </a:lnTo>
                        <a:lnTo>
                          <a:pt x="36" y="153"/>
                        </a:lnTo>
                        <a:lnTo>
                          <a:pt x="45" y="144"/>
                        </a:lnTo>
                        <a:lnTo>
                          <a:pt x="54" y="140"/>
                        </a:lnTo>
                        <a:lnTo>
                          <a:pt x="65" y="136"/>
                        </a:lnTo>
                        <a:lnTo>
                          <a:pt x="77" y="135"/>
                        </a:lnTo>
                        <a:lnTo>
                          <a:pt x="77" y="135"/>
                        </a:lnTo>
                        <a:lnTo>
                          <a:pt x="88" y="136"/>
                        </a:lnTo>
                        <a:lnTo>
                          <a:pt x="99" y="140"/>
                        </a:lnTo>
                        <a:lnTo>
                          <a:pt x="110" y="144"/>
                        </a:lnTo>
                        <a:lnTo>
                          <a:pt x="118" y="153"/>
                        </a:lnTo>
                        <a:lnTo>
                          <a:pt x="125" y="161"/>
                        </a:lnTo>
                        <a:lnTo>
                          <a:pt x="131" y="170"/>
                        </a:lnTo>
                        <a:lnTo>
                          <a:pt x="135" y="181"/>
                        </a:lnTo>
                        <a:lnTo>
                          <a:pt x="135" y="194"/>
                        </a:lnTo>
                        <a:lnTo>
                          <a:pt x="135" y="194"/>
                        </a:lnTo>
                        <a:lnTo>
                          <a:pt x="135" y="204"/>
                        </a:lnTo>
                        <a:lnTo>
                          <a:pt x="131" y="217"/>
                        </a:lnTo>
                        <a:lnTo>
                          <a:pt x="125" y="226"/>
                        </a:lnTo>
                        <a:lnTo>
                          <a:pt x="118" y="234"/>
                        </a:lnTo>
                        <a:lnTo>
                          <a:pt x="110" y="241"/>
                        </a:lnTo>
                        <a:lnTo>
                          <a:pt x="99" y="247"/>
                        </a:lnTo>
                        <a:lnTo>
                          <a:pt x="88" y="251"/>
                        </a:lnTo>
                        <a:lnTo>
                          <a:pt x="77" y="252"/>
                        </a:lnTo>
                        <a:lnTo>
                          <a:pt x="77" y="252"/>
                        </a:lnTo>
                        <a:close/>
                        <a:moveTo>
                          <a:pt x="135" y="102"/>
                        </a:moveTo>
                        <a:lnTo>
                          <a:pt x="135" y="102"/>
                        </a:lnTo>
                        <a:lnTo>
                          <a:pt x="135" y="108"/>
                        </a:lnTo>
                        <a:lnTo>
                          <a:pt x="132" y="112"/>
                        </a:lnTo>
                        <a:lnTo>
                          <a:pt x="126" y="114"/>
                        </a:lnTo>
                        <a:lnTo>
                          <a:pt x="121" y="116"/>
                        </a:lnTo>
                        <a:lnTo>
                          <a:pt x="32" y="116"/>
                        </a:lnTo>
                        <a:lnTo>
                          <a:pt x="32" y="116"/>
                        </a:lnTo>
                        <a:lnTo>
                          <a:pt x="27" y="114"/>
                        </a:lnTo>
                        <a:lnTo>
                          <a:pt x="23" y="112"/>
                        </a:lnTo>
                        <a:lnTo>
                          <a:pt x="20" y="108"/>
                        </a:lnTo>
                        <a:lnTo>
                          <a:pt x="19" y="102"/>
                        </a:lnTo>
                        <a:lnTo>
                          <a:pt x="19" y="33"/>
                        </a:lnTo>
                        <a:lnTo>
                          <a:pt x="19" y="33"/>
                        </a:lnTo>
                        <a:lnTo>
                          <a:pt x="20" y="27"/>
                        </a:lnTo>
                        <a:lnTo>
                          <a:pt x="23" y="23"/>
                        </a:lnTo>
                        <a:lnTo>
                          <a:pt x="27" y="20"/>
                        </a:lnTo>
                        <a:lnTo>
                          <a:pt x="32" y="19"/>
                        </a:lnTo>
                        <a:lnTo>
                          <a:pt x="121" y="19"/>
                        </a:lnTo>
                        <a:lnTo>
                          <a:pt x="121" y="19"/>
                        </a:lnTo>
                        <a:lnTo>
                          <a:pt x="126" y="20"/>
                        </a:lnTo>
                        <a:lnTo>
                          <a:pt x="132" y="23"/>
                        </a:lnTo>
                        <a:lnTo>
                          <a:pt x="135" y="27"/>
                        </a:lnTo>
                        <a:lnTo>
                          <a:pt x="135" y="33"/>
                        </a:lnTo>
                        <a:lnTo>
                          <a:pt x="135" y="10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6" name="Freeform 54"/>
                <p:cNvSpPr>
                  <a:spLocks noEditPoints="1"/>
                </p:cNvSpPr>
                <p:nvPr/>
              </p:nvSpPr>
              <p:spPr bwMode="auto">
                <a:xfrm>
                  <a:off x="5349567" y="3047666"/>
                  <a:ext cx="164827" cy="304815"/>
                </a:xfrm>
                <a:custGeom>
                  <a:avLst/>
                  <a:gdLst>
                    <a:gd name="T0" fmla="*/ 23 w 144"/>
                    <a:gd name="T1" fmla="*/ 0 h 270"/>
                    <a:gd name="T2" fmla="*/ 19 w 144"/>
                    <a:gd name="T3" fmla="*/ 0 h 270"/>
                    <a:gd name="T4" fmla="*/ 11 w 144"/>
                    <a:gd name="T5" fmla="*/ 3 h 270"/>
                    <a:gd name="T6" fmla="*/ 4 w 144"/>
                    <a:gd name="T7" fmla="*/ 9 h 270"/>
                    <a:gd name="T8" fmla="*/ 1 w 144"/>
                    <a:gd name="T9" fmla="*/ 18 h 270"/>
                    <a:gd name="T10" fmla="*/ 0 w 144"/>
                    <a:gd name="T11" fmla="*/ 248 h 270"/>
                    <a:gd name="T12" fmla="*/ 1 w 144"/>
                    <a:gd name="T13" fmla="*/ 252 h 270"/>
                    <a:gd name="T14" fmla="*/ 4 w 144"/>
                    <a:gd name="T15" fmla="*/ 260 h 270"/>
                    <a:gd name="T16" fmla="*/ 11 w 144"/>
                    <a:gd name="T17" fmla="*/ 266 h 270"/>
                    <a:gd name="T18" fmla="*/ 19 w 144"/>
                    <a:gd name="T19" fmla="*/ 270 h 270"/>
                    <a:gd name="T20" fmla="*/ 122 w 144"/>
                    <a:gd name="T21" fmla="*/ 270 h 270"/>
                    <a:gd name="T22" fmla="*/ 127 w 144"/>
                    <a:gd name="T23" fmla="*/ 270 h 270"/>
                    <a:gd name="T24" fmla="*/ 135 w 144"/>
                    <a:gd name="T25" fmla="*/ 266 h 270"/>
                    <a:gd name="T26" fmla="*/ 140 w 144"/>
                    <a:gd name="T27" fmla="*/ 260 h 270"/>
                    <a:gd name="T28" fmla="*/ 144 w 144"/>
                    <a:gd name="T29" fmla="*/ 252 h 270"/>
                    <a:gd name="T30" fmla="*/ 144 w 144"/>
                    <a:gd name="T31" fmla="*/ 22 h 270"/>
                    <a:gd name="T32" fmla="*/ 144 w 144"/>
                    <a:gd name="T33" fmla="*/ 18 h 270"/>
                    <a:gd name="T34" fmla="*/ 140 w 144"/>
                    <a:gd name="T35" fmla="*/ 9 h 270"/>
                    <a:gd name="T36" fmla="*/ 135 w 144"/>
                    <a:gd name="T37" fmla="*/ 3 h 270"/>
                    <a:gd name="T38" fmla="*/ 127 w 144"/>
                    <a:gd name="T39" fmla="*/ 0 h 270"/>
                    <a:gd name="T40" fmla="*/ 122 w 144"/>
                    <a:gd name="T41" fmla="*/ 0 h 270"/>
                    <a:gd name="T42" fmla="*/ 86 w 144"/>
                    <a:gd name="T43" fmla="*/ 18 h 270"/>
                    <a:gd name="T44" fmla="*/ 90 w 144"/>
                    <a:gd name="T45" fmla="*/ 19 h 270"/>
                    <a:gd name="T46" fmla="*/ 90 w 144"/>
                    <a:gd name="T47" fmla="*/ 22 h 270"/>
                    <a:gd name="T48" fmla="*/ 86 w 144"/>
                    <a:gd name="T49" fmla="*/ 26 h 270"/>
                    <a:gd name="T50" fmla="*/ 58 w 144"/>
                    <a:gd name="T51" fmla="*/ 26 h 270"/>
                    <a:gd name="T52" fmla="*/ 54 w 144"/>
                    <a:gd name="T53" fmla="*/ 22 h 270"/>
                    <a:gd name="T54" fmla="*/ 56 w 144"/>
                    <a:gd name="T55" fmla="*/ 19 h 270"/>
                    <a:gd name="T56" fmla="*/ 58 w 144"/>
                    <a:gd name="T57" fmla="*/ 18 h 270"/>
                    <a:gd name="T58" fmla="*/ 72 w 144"/>
                    <a:gd name="T59" fmla="*/ 262 h 270"/>
                    <a:gd name="T60" fmla="*/ 62 w 144"/>
                    <a:gd name="T61" fmla="*/ 258 h 270"/>
                    <a:gd name="T62" fmla="*/ 58 w 144"/>
                    <a:gd name="T63" fmla="*/ 248 h 270"/>
                    <a:gd name="T64" fmla="*/ 60 w 144"/>
                    <a:gd name="T65" fmla="*/ 243 h 270"/>
                    <a:gd name="T66" fmla="*/ 66 w 144"/>
                    <a:gd name="T67" fmla="*/ 234 h 270"/>
                    <a:gd name="T68" fmla="*/ 72 w 144"/>
                    <a:gd name="T69" fmla="*/ 234 h 270"/>
                    <a:gd name="T70" fmla="*/ 81 w 144"/>
                    <a:gd name="T71" fmla="*/ 239 h 270"/>
                    <a:gd name="T72" fmla="*/ 86 w 144"/>
                    <a:gd name="T73" fmla="*/ 248 h 270"/>
                    <a:gd name="T74" fmla="*/ 84 w 144"/>
                    <a:gd name="T75" fmla="*/ 252 h 270"/>
                    <a:gd name="T76" fmla="*/ 77 w 144"/>
                    <a:gd name="T77" fmla="*/ 260 h 270"/>
                    <a:gd name="T78" fmla="*/ 72 w 144"/>
                    <a:gd name="T79" fmla="*/ 262 h 270"/>
                    <a:gd name="T80" fmla="*/ 9 w 144"/>
                    <a:gd name="T81" fmla="*/ 225 h 270"/>
                    <a:gd name="T82" fmla="*/ 136 w 144"/>
                    <a:gd name="T83" fmla="*/ 45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4" h="270">
                      <a:moveTo>
                        <a:pt x="122" y="0"/>
                      </a:move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9" y="0"/>
                      </a:lnTo>
                      <a:lnTo>
                        <a:pt x="13" y="1"/>
                      </a:lnTo>
                      <a:lnTo>
                        <a:pt x="11" y="3"/>
                      </a:lnTo>
                      <a:lnTo>
                        <a:pt x="6" y="5"/>
                      </a:lnTo>
                      <a:lnTo>
                        <a:pt x="4" y="9"/>
                      </a:lnTo>
                      <a:lnTo>
                        <a:pt x="2" y="13"/>
                      </a:lnTo>
                      <a:lnTo>
                        <a:pt x="1" y="18"/>
                      </a:lnTo>
                      <a:lnTo>
                        <a:pt x="0" y="22"/>
                      </a:lnTo>
                      <a:lnTo>
                        <a:pt x="0" y="248"/>
                      </a:lnTo>
                      <a:lnTo>
                        <a:pt x="0" y="248"/>
                      </a:lnTo>
                      <a:lnTo>
                        <a:pt x="1" y="252"/>
                      </a:lnTo>
                      <a:lnTo>
                        <a:pt x="2" y="256"/>
                      </a:lnTo>
                      <a:lnTo>
                        <a:pt x="4" y="260"/>
                      </a:lnTo>
                      <a:lnTo>
                        <a:pt x="6" y="263"/>
                      </a:lnTo>
                      <a:lnTo>
                        <a:pt x="11" y="266"/>
                      </a:lnTo>
                      <a:lnTo>
                        <a:pt x="13" y="269"/>
                      </a:lnTo>
                      <a:lnTo>
                        <a:pt x="19" y="270"/>
                      </a:lnTo>
                      <a:lnTo>
                        <a:pt x="23" y="270"/>
                      </a:lnTo>
                      <a:lnTo>
                        <a:pt x="122" y="270"/>
                      </a:lnTo>
                      <a:lnTo>
                        <a:pt x="122" y="270"/>
                      </a:lnTo>
                      <a:lnTo>
                        <a:pt x="127" y="270"/>
                      </a:lnTo>
                      <a:lnTo>
                        <a:pt x="131" y="269"/>
                      </a:lnTo>
                      <a:lnTo>
                        <a:pt x="135" y="266"/>
                      </a:lnTo>
                      <a:lnTo>
                        <a:pt x="137" y="263"/>
                      </a:lnTo>
                      <a:lnTo>
                        <a:pt x="140" y="260"/>
                      </a:lnTo>
                      <a:lnTo>
                        <a:pt x="143" y="256"/>
                      </a:lnTo>
                      <a:lnTo>
                        <a:pt x="144" y="252"/>
                      </a:lnTo>
                      <a:lnTo>
                        <a:pt x="144" y="248"/>
                      </a:lnTo>
                      <a:lnTo>
                        <a:pt x="144" y="22"/>
                      </a:lnTo>
                      <a:lnTo>
                        <a:pt x="144" y="22"/>
                      </a:lnTo>
                      <a:lnTo>
                        <a:pt x="144" y="18"/>
                      </a:lnTo>
                      <a:lnTo>
                        <a:pt x="143" y="13"/>
                      </a:lnTo>
                      <a:lnTo>
                        <a:pt x="140" y="9"/>
                      </a:lnTo>
                      <a:lnTo>
                        <a:pt x="137" y="5"/>
                      </a:lnTo>
                      <a:lnTo>
                        <a:pt x="135" y="3"/>
                      </a:lnTo>
                      <a:lnTo>
                        <a:pt x="131" y="1"/>
                      </a:lnTo>
                      <a:lnTo>
                        <a:pt x="127" y="0"/>
                      </a:lnTo>
                      <a:lnTo>
                        <a:pt x="122" y="0"/>
                      </a:lnTo>
                      <a:lnTo>
                        <a:pt x="122" y="0"/>
                      </a:lnTo>
                      <a:close/>
                      <a:moveTo>
                        <a:pt x="58" y="18"/>
                      </a:moveTo>
                      <a:lnTo>
                        <a:pt x="86" y="18"/>
                      </a:lnTo>
                      <a:lnTo>
                        <a:pt x="86" y="18"/>
                      </a:lnTo>
                      <a:lnTo>
                        <a:pt x="90" y="19"/>
                      </a:lnTo>
                      <a:lnTo>
                        <a:pt x="90" y="22"/>
                      </a:lnTo>
                      <a:lnTo>
                        <a:pt x="90" y="22"/>
                      </a:lnTo>
                      <a:lnTo>
                        <a:pt x="90" y="24"/>
                      </a:lnTo>
                      <a:lnTo>
                        <a:pt x="86" y="26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6" y="24"/>
                      </a:lnTo>
                      <a:lnTo>
                        <a:pt x="54" y="22"/>
                      </a:lnTo>
                      <a:lnTo>
                        <a:pt x="54" y="22"/>
                      </a:lnTo>
                      <a:lnTo>
                        <a:pt x="56" y="19"/>
                      </a:lnTo>
                      <a:lnTo>
                        <a:pt x="58" y="18"/>
                      </a:lnTo>
                      <a:lnTo>
                        <a:pt x="58" y="18"/>
                      </a:lnTo>
                      <a:close/>
                      <a:moveTo>
                        <a:pt x="72" y="262"/>
                      </a:moveTo>
                      <a:lnTo>
                        <a:pt x="72" y="262"/>
                      </a:lnTo>
                      <a:lnTo>
                        <a:pt x="66" y="260"/>
                      </a:lnTo>
                      <a:lnTo>
                        <a:pt x="62" y="258"/>
                      </a:lnTo>
                      <a:lnTo>
                        <a:pt x="60" y="252"/>
                      </a:lnTo>
                      <a:lnTo>
                        <a:pt x="58" y="248"/>
                      </a:lnTo>
                      <a:lnTo>
                        <a:pt x="58" y="248"/>
                      </a:lnTo>
                      <a:lnTo>
                        <a:pt x="60" y="243"/>
                      </a:lnTo>
                      <a:lnTo>
                        <a:pt x="62" y="239"/>
                      </a:lnTo>
                      <a:lnTo>
                        <a:pt x="66" y="234"/>
                      </a:lnTo>
                      <a:lnTo>
                        <a:pt x="72" y="234"/>
                      </a:lnTo>
                      <a:lnTo>
                        <a:pt x="72" y="234"/>
                      </a:lnTo>
                      <a:lnTo>
                        <a:pt x="77" y="234"/>
                      </a:lnTo>
                      <a:lnTo>
                        <a:pt x="81" y="239"/>
                      </a:lnTo>
                      <a:lnTo>
                        <a:pt x="84" y="243"/>
                      </a:lnTo>
                      <a:lnTo>
                        <a:pt x="86" y="248"/>
                      </a:lnTo>
                      <a:lnTo>
                        <a:pt x="86" y="248"/>
                      </a:lnTo>
                      <a:lnTo>
                        <a:pt x="84" y="252"/>
                      </a:lnTo>
                      <a:lnTo>
                        <a:pt x="81" y="258"/>
                      </a:lnTo>
                      <a:lnTo>
                        <a:pt x="77" y="260"/>
                      </a:lnTo>
                      <a:lnTo>
                        <a:pt x="72" y="262"/>
                      </a:lnTo>
                      <a:lnTo>
                        <a:pt x="72" y="262"/>
                      </a:lnTo>
                      <a:close/>
                      <a:moveTo>
                        <a:pt x="136" y="225"/>
                      </a:moveTo>
                      <a:lnTo>
                        <a:pt x="9" y="225"/>
                      </a:lnTo>
                      <a:lnTo>
                        <a:pt x="9" y="45"/>
                      </a:lnTo>
                      <a:lnTo>
                        <a:pt x="136" y="45"/>
                      </a:lnTo>
                      <a:lnTo>
                        <a:pt x="136" y="2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28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37" name="组合 36"/>
                <p:cNvGrpSpPr/>
                <p:nvPr/>
              </p:nvGrpSpPr>
              <p:grpSpPr>
                <a:xfrm>
                  <a:off x="3464118" y="2877150"/>
                  <a:ext cx="307073" cy="248371"/>
                  <a:chOff x="5337176" y="1504950"/>
                  <a:chExt cx="215900" cy="174626"/>
                </a:xfrm>
                <a:solidFill>
                  <a:schemeClr val="accent2"/>
                </a:solidFill>
              </p:grpSpPr>
              <p:sp>
                <p:nvSpPr>
                  <p:cNvPr id="53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5337176" y="1617663"/>
                    <a:ext cx="215900" cy="61913"/>
                  </a:xfrm>
                  <a:custGeom>
                    <a:avLst/>
                    <a:gdLst>
                      <a:gd name="T0" fmla="*/ 272 w 273"/>
                      <a:gd name="T1" fmla="*/ 66 h 79"/>
                      <a:gd name="T2" fmla="*/ 272 w 273"/>
                      <a:gd name="T3" fmla="*/ 66 h 79"/>
                      <a:gd name="T4" fmla="*/ 266 w 273"/>
                      <a:gd name="T5" fmla="*/ 55 h 79"/>
                      <a:gd name="T6" fmla="*/ 255 w 273"/>
                      <a:gd name="T7" fmla="*/ 36 h 79"/>
                      <a:gd name="T8" fmla="*/ 233 w 273"/>
                      <a:gd name="T9" fmla="*/ 2 h 79"/>
                      <a:gd name="T10" fmla="*/ 233 w 273"/>
                      <a:gd name="T11" fmla="*/ 2 h 79"/>
                      <a:gd name="T12" fmla="*/ 232 w 273"/>
                      <a:gd name="T13" fmla="*/ 0 h 79"/>
                      <a:gd name="T14" fmla="*/ 231 w 273"/>
                      <a:gd name="T15" fmla="*/ 0 h 79"/>
                      <a:gd name="T16" fmla="*/ 44 w 273"/>
                      <a:gd name="T17" fmla="*/ 0 h 79"/>
                      <a:gd name="T18" fmla="*/ 44 w 273"/>
                      <a:gd name="T19" fmla="*/ 0 h 79"/>
                      <a:gd name="T20" fmla="*/ 41 w 273"/>
                      <a:gd name="T21" fmla="*/ 0 h 79"/>
                      <a:gd name="T22" fmla="*/ 39 w 273"/>
                      <a:gd name="T23" fmla="*/ 2 h 79"/>
                      <a:gd name="T24" fmla="*/ 39 w 273"/>
                      <a:gd name="T25" fmla="*/ 2 h 79"/>
                      <a:gd name="T26" fmla="*/ 18 w 273"/>
                      <a:gd name="T27" fmla="*/ 36 h 79"/>
                      <a:gd name="T28" fmla="*/ 7 w 273"/>
                      <a:gd name="T29" fmla="*/ 55 h 79"/>
                      <a:gd name="T30" fmla="*/ 1 w 273"/>
                      <a:gd name="T31" fmla="*/ 66 h 79"/>
                      <a:gd name="T32" fmla="*/ 1 w 273"/>
                      <a:gd name="T33" fmla="*/ 66 h 79"/>
                      <a:gd name="T34" fmla="*/ 0 w 273"/>
                      <a:gd name="T35" fmla="*/ 71 h 79"/>
                      <a:gd name="T36" fmla="*/ 1 w 273"/>
                      <a:gd name="T37" fmla="*/ 74 h 79"/>
                      <a:gd name="T38" fmla="*/ 1 w 273"/>
                      <a:gd name="T39" fmla="*/ 74 h 79"/>
                      <a:gd name="T40" fmla="*/ 4 w 273"/>
                      <a:gd name="T41" fmla="*/ 77 h 79"/>
                      <a:gd name="T42" fmla="*/ 8 w 273"/>
                      <a:gd name="T43" fmla="*/ 78 h 79"/>
                      <a:gd name="T44" fmla="*/ 19 w 273"/>
                      <a:gd name="T45" fmla="*/ 79 h 79"/>
                      <a:gd name="T46" fmla="*/ 255 w 273"/>
                      <a:gd name="T47" fmla="*/ 79 h 79"/>
                      <a:gd name="T48" fmla="*/ 255 w 273"/>
                      <a:gd name="T49" fmla="*/ 79 h 79"/>
                      <a:gd name="T50" fmla="*/ 266 w 273"/>
                      <a:gd name="T51" fmla="*/ 78 h 79"/>
                      <a:gd name="T52" fmla="*/ 269 w 273"/>
                      <a:gd name="T53" fmla="*/ 77 h 79"/>
                      <a:gd name="T54" fmla="*/ 272 w 273"/>
                      <a:gd name="T55" fmla="*/ 74 h 79"/>
                      <a:gd name="T56" fmla="*/ 272 w 273"/>
                      <a:gd name="T57" fmla="*/ 74 h 79"/>
                      <a:gd name="T58" fmla="*/ 273 w 273"/>
                      <a:gd name="T59" fmla="*/ 71 h 79"/>
                      <a:gd name="T60" fmla="*/ 272 w 273"/>
                      <a:gd name="T61" fmla="*/ 66 h 79"/>
                      <a:gd name="T62" fmla="*/ 272 w 273"/>
                      <a:gd name="T63" fmla="*/ 66 h 79"/>
                      <a:gd name="T64" fmla="*/ 266 w 273"/>
                      <a:gd name="T65" fmla="*/ 70 h 79"/>
                      <a:gd name="T66" fmla="*/ 266 w 273"/>
                      <a:gd name="T67" fmla="*/ 70 h 79"/>
                      <a:gd name="T68" fmla="*/ 263 w 273"/>
                      <a:gd name="T69" fmla="*/ 71 h 79"/>
                      <a:gd name="T70" fmla="*/ 255 w 273"/>
                      <a:gd name="T71" fmla="*/ 71 h 79"/>
                      <a:gd name="T72" fmla="*/ 19 w 273"/>
                      <a:gd name="T73" fmla="*/ 71 h 79"/>
                      <a:gd name="T74" fmla="*/ 19 w 273"/>
                      <a:gd name="T75" fmla="*/ 71 h 79"/>
                      <a:gd name="T76" fmla="*/ 9 w 273"/>
                      <a:gd name="T77" fmla="*/ 71 h 79"/>
                      <a:gd name="T78" fmla="*/ 8 w 273"/>
                      <a:gd name="T79" fmla="*/ 70 h 79"/>
                      <a:gd name="T80" fmla="*/ 8 w 273"/>
                      <a:gd name="T81" fmla="*/ 70 h 79"/>
                      <a:gd name="T82" fmla="*/ 8 w 273"/>
                      <a:gd name="T83" fmla="*/ 68 h 79"/>
                      <a:gd name="T84" fmla="*/ 8 w 273"/>
                      <a:gd name="T85" fmla="*/ 68 h 79"/>
                      <a:gd name="T86" fmla="*/ 8 w 273"/>
                      <a:gd name="T87" fmla="*/ 68 h 79"/>
                      <a:gd name="T88" fmla="*/ 8 w 273"/>
                      <a:gd name="T89" fmla="*/ 68 h 79"/>
                      <a:gd name="T90" fmla="*/ 15 w 273"/>
                      <a:gd name="T91" fmla="*/ 53 h 79"/>
                      <a:gd name="T92" fmla="*/ 31 w 273"/>
                      <a:gd name="T93" fmla="*/ 29 h 79"/>
                      <a:gd name="T94" fmla="*/ 241 w 273"/>
                      <a:gd name="T95" fmla="*/ 29 h 79"/>
                      <a:gd name="T96" fmla="*/ 241 w 273"/>
                      <a:gd name="T97" fmla="*/ 29 h 79"/>
                      <a:gd name="T98" fmla="*/ 258 w 273"/>
                      <a:gd name="T99" fmla="*/ 53 h 79"/>
                      <a:gd name="T100" fmla="*/ 265 w 273"/>
                      <a:gd name="T101" fmla="*/ 68 h 79"/>
                      <a:gd name="T102" fmla="*/ 265 w 273"/>
                      <a:gd name="T103" fmla="*/ 68 h 79"/>
                      <a:gd name="T104" fmla="*/ 265 w 273"/>
                      <a:gd name="T105" fmla="*/ 68 h 79"/>
                      <a:gd name="T106" fmla="*/ 265 w 273"/>
                      <a:gd name="T107" fmla="*/ 68 h 79"/>
                      <a:gd name="T108" fmla="*/ 266 w 273"/>
                      <a:gd name="T109" fmla="*/ 70 h 79"/>
                      <a:gd name="T110" fmla="*/ 266 w 273"/>
                      <a:gd name="T111" fmla="*/ 7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73" h="79">
                        <a:moveTo>
                          <a:pt x="272" y="66"/>
                        </a:moveTo>
                        <a:lnTo>
                          <a:pt x="272" y="66"/>
                        </a:lnTo>
                        <a:lnTo>
                          <a:pt x="266" y="55"/>
                        </a:lnTo>
                        <a:lnTo>
                          <a:pt x="255" y="36"/>
                        </a:lnTo>
                        <a:lnTo>
                          <a:pt x="233" y="2"/>
                        </a:lnTo>
                        <a:lnTo>
                          <a:pt x="233" y="2"/>
                        </a:lnTo>
                        <a:lnTo>
                          <a:pt x="232" y="0"/>
                        </a:lnTo>
                        <a:lnTo>
                          <a:pt x="231" y="0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lnTo>
                          <a:pt x="41" y="0"/>
                        </a:lnTo>
                        <a:lnTo>
                          <a:pt x="39" y="2"/>
                        </a:lnTo>
                        <a:lnTo>
                          <a:pt x="39" y="2"/>
                        </a:lnTo>
                        <a:lnTo>
                          <a:pt x="18" y="36"/>
                        </a:lnTo>
                        <a:lnTo>
                          <a:pt x="7" y="55"/>
                        </a:lnTo>
                        <a:lnTo>
                          <a:pt x="1" y="66"/>
                        </a:lnTo>
                        <a:lnTo>
                          <a:pt x="1" y="66"/>
                        </a:lnTo>
                        <a:lnTo>
                          <a:pt x="0" y="71"/>
                        </a:lnTo>
                        <a:lnTo>
                          <a:pt x="1" y="74"/>
                        </a:lnTo>
                        <a:lnTo>
                          <a:pt x="1" y="74"/>
                        </a:lnTo>
                        <a:lnTo>
                          <a:pt x="4" y="77"/>
                        </a:lnTo>
                        <a:lnTo>
                          <a:pt x="8" y="78"/>
                        </a:lnTo>
                        <a:lnTo>
                          <a:pt x="19" y="79"/>
                        </a:lnTo>
                        <a:lnTo>
                          <a:pt x="255" y="79"/>
                        </a:lnTo>
                        <a:lnTo>
                          <a:pt x="255" y="79"/>
                        </a:lnTo>
                        <a:lnTo>
                          <a:pt x="266" y="78"/>
                        </a:lnTo>
                        <a:lnTo>
                          <a:pt x="269" y="77"/>
                        </a:lnTo>
                        <a:lnTo>
                          <a:pt x="272" y="74"/>
                        </a:lnTo>
                        <a:lnTo>
                          <a:pt x="272" y="74"/>
                        </a:lnTo>
                        <a:lnTo>
                          <a:pt x="273" y="71"/>
                        </a:lnTo>
                        <a:lnTo>
                          <a:pt x="272" y="66"/>
                        </a:lnTo>
                        <a:lnTo>
                          <a:pt x="272" y="66"/>
                        </a:lnTo>
                        <a:close/>
                        <a:moveTo>
                          <a:pt x="266" y="70"/>
                        </a:moveTo>
                        <a:lnTo>
                          <a:pt x="266" y="70"/>
                        </a:lnTo>
                        <a:lnTo>
                          <a:pt x="263" y="71"/>
                        </a:lnTo>
                        <a:lnTo>
                          <a:pt x="255" y="71"/>
                        </a:lnTo>
                        <a:lnTo>
                          <a:pt x="19" y="71"/>
                        </a:lnTo>
                        <a:lnTo>
                          <a:pt x="19" y="71"/>
                        </a:lnTo>
                        <a:lnTo>
                          <a:pt x="9" y="71"/>
                        </a:lnTo>
                        <a:lnTo>
                          <a:pt x="8" y="70"/>
                        </a:lnTo>
                        <a:lnTo>
                          <a:pt x="8" y="70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8" y="68"/>
                        </a:lnTo>
                        <a:lnTo>
                          <a:pt x="15" y="53"/>
                        </a:lnTo>
                        <a:lnTo>
                          <a:pt x="31" y="29"/>
                        </a:lnTo>
                        <a:lnTo>
                          <a:pt x="241" y="29"/>
                        </a:lnTo>
                        <a:lnTo>
                          <a:pt x="241" y="29"/>
                        </a:lnTo>
                        <a:lnTo>
                          <a:pt x="258" y="53"/>
                        </a:lnTo>
                        <a:lnTo>
                          <a:pt x="265" y="68"/>
                        </a:lnTo>
                        <a:lnTo>
                          <a:pt x="265" y="68"/>
                        </a:lnTo>
                        <a:lnTo>
                          <a:pt x="265" y="68"/>
                        </a:lnTo>
                        <a:lnTo>
                          <a:pt x="265" y="68"/>
                        </a:lnTo>
                        <a:lnTo>
                          <a:pt x="266" y="70"/>
                        </a:lnTo>
                        <a:lnTo>
                          <a:pt x="266" y="7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4" name="Freeform 91"/>
                  <p:cNvSpPr/>
                  <p:nvPr/>
                </p:nvSpPr>
                <p:spPr bwMode="auto">
                  <a:xfrm>
                    <a:off x="5434013" y="1646238"/>
                    <a:ext cx="23813" cy="15875"/>
                  </a:xfrm>
                  <a:custGeom>
                    <a:avLst/>
                    <a:gdLst>
                      <a:gd name="T0" fmla="*/ 29 w 32"/>
                      <a:gd name="T1" fmla="*/ 0 h 21"/>
                      <a:gd name="T2" fmla="*/ 3 w 32"/>
                      <a:gd name="T3" fmla="*/ 0 h 21"/>
                      <a:gd name="T4" fmla="*/ 3 w 32"/>
                      <a:gd name="T5" fmla="*/ 0 h 21"/>
                      <a:gd name="T6" fmla="*/ 0 w 32"/>
                      <a:gd name="T7" fmla="*/ 1 h 21"/>
                      <a:gd name="T8" fmla="*/ 0 w 32"/>
                      <a:gd name="T9" fmla="*/ 3 h 21"/>
                      <a:gd name="T10" fmla="*/ 0 w 32"/>
                      <a:gd name="T11" fmla="*/ 19 h 21"/>
                      <a:gd name="T12" fmla="*/ 0 w 32"/>
                      <a:gd name="T13" fmla="*/ 19 h 21"/>
                      <a:gd name="T14" fmla="*/ 0 w 32"/>
                      <a:gd name="T15" fmla="*/ 21 h 21"/>
                      <a:gd name="T16" fmla="*/ 3 w 32"/>
                      <a:gd name="T17" fmla="*/ 21 h 21"/>
                      <a:gd name="T18" fmla="*/ 29 w 32"/>
                      <a:gd name="T19" fmla="*/ 21 h 21"/>
                      <a:gd name="T20" fmla="*/ 29 w 32"/>
                      <a:gd name="T21" fmla="*/ 21 h 21"/>
                      <a:gd name="T22" fmla="*/ 32 w 32"/>
                      <a:gd name="T23" fmla="*/ 21 h 21"/>
                      <a:gd name="T24" fmla="*/ 32 w 32"/>
                      <a:gd name="T25" fmla="*/ 19 h 21"/>
                      <a:gd name="T26" fmla="*/ 32 w 32"/>
                      <a:gd name="T27" fmla="*/ 3 h 21"/>
                      <a:gd name="T28" fmla="*/ 32 w 32"/>
                      <a:gd name="T29" fmla="*/ 3 h 21"/>
                      <a:gd name="T30" fmla="*/ 32 w 32"/>
                      <a:gd name="T31" fmla="*/ 1 h 21"/>
                      <a:gd name="T32" fmla="*/ 29 w 32"/>
                      <a:gd name="T33" fmla="*/ 0 h 21"/>
                      <a:gd name="T34" fmla="*/ 29 w 32"/>
                      <a:gd name="T35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2" h="21">
                        <a:moveTo>
                          <a:pt x="29" y="0"/>
                        </a:move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lnTo>
                          <a:pt x="3" y="21"/>
                        </a:lnTo>
                        <a:lnTo>
                          <a:pt x="29" y="21"/>
                        </a:lnTo>
                        <a:lnTo>
                          <a:pt x="29" y="21"/>
                        </a:lnTo>
                        <a:lnTo>
                          <a:pt x="32" y="21"/>
                        </a:lnTo>
                        <a:lnTo>
                          <a:pt x="32" y="19"/>
                        </a:lnTo>
                        <a:lnTo>
                          <a:pt x="32" y="3"/>
                        </a:lnTo>
                        <a:lnTo>
                          <a:pt x="32" y="3"/>
                        </a:lnTo>
                        <a:lnTo>
                          <a:pt x="32" y="1"/>
                        </a:lnTo>
                        <a:lnTo>
                          <a:pt x="29" y="0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5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5370513" y="1504950"/>
                    <a:ext cx="149225" cy="106363"/>
                  </a:xfrm>
                  <a:custGeom>
                    <a:avLst/>
                    <a:gdLst>
                      <a:gd name="T0" fmla="*/ 176 w 189"/>
                      <a:gd name="T1" fmla="*/ 132 h 132"/>
                      <a:gd name="T2" fmla="*/ 189 w 189"/>
                      <a:gd name="T3" fmla="*/ 132 h 132"/>
                      <a:gd name="T4" fmla="*/ 189 w 189"/>
                      <a:gd name="T5" fmla="*/ 118 h 132"/>
                      <a:gd name="T6" fmla="*/ 189 w 189"/>
                      <a:gd name="T7" fmla="*/ 118 h 132"/>
                      <a:gd name="T8" fmla="*/ 189 w 189"/>
                      <a:gd name="T9" fmla="*/ 12 h 132"/>
                      <a:gd name="T10" fmla="*/ 189 w 189"/>
                      <a:gd name="T11" fmla="*/ 12 h 132"/>
                      <a:gd name="T12" fmla="*/ 189 w 189"/>
                      <a:gd name="T13" fmla="*/ 8 h 132"/>
                      <a:gd name="T14" fmla="*/ 186 w 189"/>
                      <a:gd name="T15" fmla="*/ 2 h 132"/>
                      <a:gd name="T16" fmla="*/ 180 w 189"/>
                      <a:gd name="T17" fmla="*/ 0 h 132"/>
                      <a:gd name="T18" fmla="*/ 176 w 189"/>
                      <a:gd name="T19" fmla="*/ 0 h 132"/>
                      <a:gd name="T20" fmla="*/ 12 w 189"/>
                      <a:gd name="T21" fmla="*/ 0 h 132"/>
                      <a:gd name="T22" fmla="*/ 12 w 189"/>
                      <a:gd name="T23" fmla="*/ 0 h 132"/>
                      <a:gd name="T24" fmla="*/ 8 w 189"/>
                      <a:gd name="T25" fmla="*/ 0 h 132"/>
                      <a:gd name="T26" fmla="*/ 3 w 189"/>
                      <a:gd name="T27" fmla="*/ 2 h 132"/>
                      <a:gd name="T28" fmla="*/ 0 w 189"/>
                      <a:gd name="T29" fmla="*/ 8 h 132"/>
                      <a:gd name="T30" fmla="*/ 0 w 189"/>
                      <a:gd name="T31" fmla="*/ 12 h 132"/>
                      <a:gd name="T32" fmla="*/ 0 w 189"/>
                      <a:gd name="T33" fmla="*/ 118 h 132"/>
                      <a:gd name="T34" fmla="*/ 0 w 189"/>
                      <a:gd name="T35" fmla="*/ 118 h 132"/>
                      <a:gd name="T36" fmla="*/ 0 w 189"/>
                      <a:gd name="T37" fmla="*/ 118 h 132"/>
                      <a:gd name="T38" fmla="*/ 0 w 189"/>
                      <a:gd name="T39" fmla="*/ 132 h 132"/>
                      <a:gd name="T40" fmla="*/ 12 w 189"/>
                      <a:gd name="T41" fmla="*/ 132 h 132"/>
                      <a:gd name="T42" fmla="*/ 176 w 189"/>
                      <a:gd name="T43" fmla="*/ 132 h 132"/>
                      <a:gd name="T44" fmla="*/ 10 w 189"/>
                      <a:gd name="T45" fmla="*/ 8 h 132"/>
                      <a:gd name="T46" fmla="*/ 179 w 189"/>
                      <a:gd name="T47" fmla="*/ 8 h 132"/>
                      <a:gd name="T48" fmla="*/ 179 w 189"/>
                      <a:gd name="T49" fmla="*/ 118 h 132"/>
                      <a:gd name="T50" fmla="*/ 10 w 189"/>
                      <a:gd name="T51" fmla="*/ 118 h 132"/>
                      <a:gd name="T52" fmla="*/ 10 w 189"/>
                      <a:gd name="T53" fmla="*/ 8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89" h="132">
                        <a:moveTo>
                          <a:pt x="176" y="132"/>
                        </a:moveTo>
                        <a:lnTo>
                          <a:pt x="189" y="132"/>
                        </a:lnTo>
                        <a:lnTo>
                          <a:pt x="189" y="118"/>
                        </a:lnTo>
                        <a:lnTo>
                          <a:pt x="189" y="118"/>
                        </a:lnTo>
                        <a:lnTo>
                          <a:pt x="189" y="12"/>
                        </a:lnTo>
                        <a:lnTo>
                          <a:pt x="189" y="12"/>
                        </a:lnTo>
                        <a:lnTo>
                          <a:pt x="189" y="8"/>
                        </a:lnTo>
                        <a:lnTo>
                          <a:pt x="186" y="2"/>
                        </a:lnTo>
                        <a:lnTo>
                          <a:pt x="180" y="0"/>
                        </a:lnTo>
                        <a:lnTo>
                          <a:pt x="17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0" y="132"/>
                        </a:lnTo>
                        <a:lnTo>
                          <a:pt x="12" y="132"/>
                        </a:lnTo>
                        <a:lnTo>
                          <a:pt x="176" y="132"/>
                        </a:lnTo>
                        <a:close/>
                        <a:moveTo>
                          <a:pt x="10" y="8"/>
                        </a:moveTo>
                        <a:lnTo>
                          <a:pt x="179" y="8"/>
                        </a:lnTo>
                        <a:lnTo>
                          <a:pt x="179" y="118"/>
                        </a:lnTo>
                        <a:lnTo>
                          <a:pt x="10" y="118"/>
                        </a:lnTo>
                        <a:lnTo>
                          <a:pt x="10" y="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4558422" y="1387159"/>
                  <a:ext cx="307073" cy="295781"/>
                  <a:chOff x="4903788" y="1471613"/>
                  <a:chExt cx="215900" cy="207963"/>
                </a:xfrm>
                <a:solidFill>
                  <a:schemeClr val="accent2"/>
                </a:solidFill>
              </p:grpSpPr>
              <p:sp>
                <p:nvSpPr>
                  <p:cNvPr id="51" name="Freeform 226"/>
                  <p:cNvSpPr>
                    <a:spLocks noEditPoints="1"/>
                  </p:cNvSpPr>
                  <p:nvPr/>
                </p:nvSpPr>
                <p:spPr bwMode="auto">
                  <a:xfrm>
                    <a:off x="4926013" y="1471613"/>
                    <a:ext cx="171450" cy="146050"/>
                  </a:xfrm>
                  <a:custGeom>
                    <a:avLst/>
                    <a:gdLst>
                      <a:gd name="T0" fmla="*/ 15 w 215"/>
                      <a:gd name="T1" fmla="*/ 164 h 183"/>
                      <a:gd name="T2" fmla="*/ 83 w 215"/>
                      <a:gd name="T3" fmla="*/ 164 h 183"/>
                      <a:gd name="T4" fmla="*/ 80 w 215"/>
                      <a:gd name="T5" fmla="*/ 183 h 183"/>
                      <a:gd name="T6" fmla="*/ 135 w 215"/>
                      <a:gd name="T7" fmla="*/ 183 h 183"/>
                      <a:gd name="T8" fmla="*/ 132 w 215"/>
                      <a:gd name="T9" fmla="*/ 164 h 183"/>
                      <a:gd name="T10" fmla="*/ 200 w 215"/>
                      <a:gd name="T11" fmla="*/ 164 h 183"/>
                      <a:gd name="T12" fmla="*/ 200 w 215"/>
                      <a:gd name="T13" fmla="*/ 164 h 183"/>
                      <a:gd name="T14" fmla="*/ 206 w 215"/>
                      <a:gd name="T15" fmla="*/ 163 h 183"/>
                      <a:gd name="T16" fmla="*/ 211 w 215"/>
                      <a:gd name="T17" fmla="*/ 160 h 183"/>
                      <a:gd name="T18" fmla="*/ 214 w 215"/>
                      <a:gd name="T19" fmla="*/ 155 h 183"/>
                      <a:gd name="T20" fmla="*/ 215 w 215"/>
                      <a:gd name="T21" fmla="*/ 149 h 183"/>
                      <a:gd name="T22" fmla="*/ 215 w 215"/>
                      <a:gd name="T23" fmla="*/ 15 h 183"/>
                      <a:gd name="T24" fmla="*/ 215 w 215"/>
                      <a:gd name="T25" fmla="*/ 15 h 183"/>
                      <a:gd name="T26" fmla="*/ 214 w 215"/>
                      <a:gd name="T27" fmla="*/ 10 h 183"/>
                      <a:gd name="T28" fmla="*/ 211 w 215"/>
                      <a:gd name="T29" fmla="*/ 4 h 183"/>
                      <a:gd name="T30" fmla="*/ 206 w 215"/>
                      <a:gd name="T31" fmla="*/ 2 h 183"/>
                      <a:gd name="T32" fmla="*/ 200 w 215"/>
                      <a:gd name="T33" fmla="*/ 0 h 183"/>
                      <a:gd name="T34" fmla="*/ 15 w 215"/>
                      <a:gd name="T35" fmla="*/ 0 h 183"/>
                      <a:gd name="T36" fmla="*/ 15 w 215"/>
                      <a:gd name="T37" fmla="*/ 0 h 183"/>
                      <a:gd name="T38" fmla="*/ 9 w 215"/>
                      <a:gd name="T39" fmla="*/ 2 h 183"/>
                      <a:gd name="T40" fmla="*/ 4 w 215"/>
                      <a:gd name="T41" fmla="*/ 4 h 183"/>
                      <a:gd name="T42" fmla="*/ 1 w 215"/>
                      <a:gd name="T43" fmla="*/ 10 h 183"/>
                      <a:gd name="T44" fmla="*/ 0 w 215"/>
                      <a:gd name="T45" fmla="*/ 15 h 183"/>
                      <a:gd name="T46" fmla="*/ 0 w 215"/>
                      <a:gd name="T47" fmla="*/ 149 h 183"/>
                      <a:gd name="T48" fmla="*/ 0 w 215"/>
                      <a:gd name="T49" fmla="*/ 149 h 183"/>
                      <a:gd name="T50" fmla="*/ 1 w 215"/>
                      <a:gd name="T51" fmla="*/ 155 h 183"/>
                      <a:gd name="T52" fmla="*/ 4 w 215"/>
                      <a:gd name="T53" fmla="*/ 160 h 183"/>
                      <a:gd name="T54" fmla="*/ 9 w 215"/>
                      <a:gd name="T55" fmla="*/ 163 h 183"/>
                      <a:gd name="T56" fmla="*/ 15 w 215"/>
                      <a:gd name="T57" fmla="*/ 164 h 183"/>
                      <a:gd name="T58" fmla="*/ 15 w 215"/>
                      <a:gd name="T59" fmla="*/ 164 h 183"/>
                      <a:gd name="T60" fmla="*/ 11 w 215"/>
                      <a:gd name="T61" fmla="*/ 10 h 183"/>
                      <a:gd name="T62" fmla="*/ 203 w 215"/>
                      <a:gd name="T63" fmla="*/ 10 h 183"/>
                      <a:gd name="T64" fmla="*/ 203 w 215"/>
                      <a:gd name="T65" fmla="*/ 149 h 183"/>
                      <a:gd name="T66" fmla="*/ 11 w 215"/>
                      <a:gd name="T67" fmla="*/ 149 h 183"/>
                      <a:gd name="T68" fmla="*/ 11 w 215"/>
                      <a:gd name="T69" fmla="*/ 1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5" h="183">
                        <a:moveTo>
                          <a:pt x="15" y="164"/>
                        </a:moveTo>
                        <a:lnTo>
                          <a:pt x="83" y="164"/>
                        </a:lnTo>
                        <a:lnTo>
                          <a:pt x="80" y="183"/>
                        </a:lnTo>
                        <a:lnTo>
                          <a:pt x="135" y="183"/>
                        </a:lnTo>
                        <a:lnTo>
                          <a:pt x="132" y="164"/>
                        </a:lnTo>
                        <a:lnTo>
                          <a:pt x="200" y="164"/>
                        </a:lnTo>
                        <a:lnTo>
                          <a:pt x="200" y="164"/>
                        </a:lnTo>
                        <a:lnTo>
                          <a:pt x="206" y="163"/>
                        </a:lnTo>
                        <a:lnTo>
                          <a:pt x="211" y="160"/>
                        </a:lnTo>
                        <a:lnTo>
                          <a:pt x="214" y="155"/>
                        </a:lnTo>
                        <a:lnTo>
                          <a:pt x="215" y="149"/>
                        </a:lnTo>
                        <a:lnTo>
                          <a:pt x="215" y="15"/>
                        </a:lnTo>
                        <a:lnTo>
                          <a:pt x="215" y="15"/>
                        </a:lnTo>
                        <a:lnTo>
                          <a:pt x="214" y="10"/>
                        </a:lnTo>
                        <a:lnTo>
                          <a:pt x="211" y="4"/>
                        </a:lnTo>
                        <a:lnTo>
                          <a:pt x="206" y="2"/>
                        </a:lnTo>
                        <a:lnTo>
                          <a:pt x="200" y="0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lnTo>
                          <a:pt x="9" y="2"/>
                        </a:lnTo>
                        <a:lnTo>
                          <a:pt x="4" y="4"/>
                        </a:lnTo>
                        <a:lnTo>
                          <a:pt x="1" y="10"/>
                        </a:lnTo>
                        <a:lnTo>
                          <a:pt x="0" y="15"/>
                        </a:lnTo>
                        <a:lnTo>
                          <a:pt x="0" y="149"/>
                        </a:lnTo>
                        <a:lnTo>
                          <a:pt x="0" y="149"/>
                        </a:lnTo>
                        <a:lnTo>
                          <a:pt x="1" y="155"/>
                        </a:lnTo>
                        <a:lnTo>
                          <a:pt x="4" y="160"/>
                        </a:lnTo>
                        <a:lnTo>
                          <a:pt x="9" y="163"/>
                        </a:lnTo>
                        <a:lnTo>
                          <a:pt x="15" y="164"/>
                        </a:lnTo>
                        <a:lnTo>
                          <a:pt x="15" y="164"/>
                        </a:lnTo>
                        <a:close/>
                        <a:moveTo>
                          <a:pt x="11" y="10"/>
                        </a:moveTo>
                        <a:lnTo>
                          <a:pt x="203" y="10"/>
                        </a:lnTo>
                        <a:lnTo>
                          <a:pt x="203" y="149"/>
                        </a:lnTo>
                        <a:lnTo>
                          <a:pt x="11" y="149"/>
                        </a:lnTo>
                        <a:lnTo>
                          <a:pt x="11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2" name="Freeform 227"/>
                  <p:cNvSpPr>
                    <a:spLocks noEditPoints="1"/>
                  </p:cNvSpPr>
                  <p:nvPr/>
                </p:nvSpPr>
                <p:spPr bwMode="auto">
                  <a:xfrm>
                    <a:off x="4903788" y="1625601"/>
                    <a:ext cx="215900" cy="53975"/>
                  </a:xfrm>
                  <a:custGeom>
                    <a:avLst/>
                    <a:gdLst>
                      <a:gd name="T0" fmla="*/ 272 w 273"/>
                      <a:gd name="T1" fmla="*/ 56 h 68"/>
                      <a:gd name="T2" fmla="*/ 272 w 273"/>
                      <a:gd name="T3" fmla="*/ 56 h 68"/>
                      <a:gd name="T4" fmla="*/ 270 w 273"/>
                      <a:gd name="T5" fmla="*/ 51 h 68"/>
                      <a:gd name="T6" fmla="*/ 266 w 273"/>
                      <a:gd name="T7" fmla="*/ 45 h 68"/>
                      <a:gd name="T8" fmla="*/ 255 w 273"/>
                      <a:gd name="T9" fmla="*/ 30 h 68"/>
                      <a:gd name="T10" fmla="*/ 233 w 273"/>
                      <a:gd name="T11" fmla="*/ 1 h 68"/>
                      <a:gd name="T12" fmla="*/ 233 w 273"/>
                      <a:gd name="T13" fmla="*/ 1 h 68"/>
                      <a:gd name="T14" fmla="*/ 232 w 273"/>
                      <a:gd name="T15" fmla="*/ 1 h 68"/>
                      <a:gd name="T16" fmla="*/ 229 w 273"/>
                      <a:gd name="T17" fmla="*/ 0 h 68"/>
                      <a:gd name="T18" fmla="*/ 44 w 273"/>
                      <a:gd name="T19" fmla="*/ 0 h 68"/>
                      <a:gd name="T20" fmla="*/ 44 w 273"/>
                      <a:gd name="T21" fmla="*/ 0 h 68"/>
                      <a:gd name="T22" fmla="*/ 41 w 273"/>
                      <a:gd name="T23" fmla="*/ 1 h 68"/>
                      <a:gd name="T24" fmla="*/ 40 w 273"/>
                      <a:gd name="T25" fmla="*/ 1 h 68"/>
                      <a:gd name="T26" fmla="*/ 40 w 273"/>
                      <a:gd name="T27" fmla="*/ 1 h 68"/>
                      <a:gd name="T28" fmla="*/ 30 w 273"/>
                      <a:gd name="T29" fmla="*/ 15 h 68"/>
                      <a:gd name="T30" fmla="*/ 18 w 273"/>
                      <a:gd name="T31" fmla="*/ 30 h 68"/>
                      <a:gd name="T32" fmla="*/ 7 w 273"/>
                      <a:gd name="T33" fmla="*/ 45 h 68"/>
                      <a:gd name="T34" fmla="*/ 3 w 273"/>
                      <a:gd name="T35" fmla="*/ 51 h 68"/>
                      <a:gd name="T36" fmla="*/ 1 w 273"/>
                      <a:gd name="T37" fmla="*/ 56 h 68"/>
                      <a:gd name="T38" fmla="*/ 1 w 273"/>
                      <a:gd name="T39" fmla="*/ 56 h 68"/>
                      <a:gd name="T40" fmla="*/ 0 w 273"/>
                      <a:gd name="T41" fmla="*/ 60 h 68"/>
                      <a:gd name="T42" fmla="*/ 1 w 273"/>
                      <a:gd name="T43" fmla="*/ 63 h 68"/>
                      <a:gd name="T44" fmla="*/ 1 w 273"/>
                      <a:gd name="T45" fmla="*/ 63 h 68"/>
                      <a:gd name="T46" fmla="*/ 4 w 273"/>
                      <a:gd name="T47" fmla="*/ 66 h 68"/>
                      <a:gd name="T48" fmla="*/ 8 w 273"/>
                      <a:gd name="T49" fmla="*/ 67 h 68"/>
                      <a:gd name="T50" fmla="*/ 19 w 273"/>
                      <a:gd name="T51" fmla="*/ 68 h 68"/>
                      <a:gd name="T52" fmla="*/ 255 w 273"/>
                      <a:gd name="T53" fmla="*/ 68 h 68"/>
                      <a:gd name="T54" fmla="*/ 255 w 273"/>
                      <a:gd name="T55" fmla="*/ 68 h 68"/>
                      <a:gd name="T56" fmla="*/ 265 w 273"/>
                      <a:gd name="T57" fmla="*/ 67 h 68"/>
                      <a:gd name="T58" fmla="*/ 269 w 273"/>
                      <a:gd name="T59" fmla="*/ 66 h 68"/>
                      <a:gd name="T60" fmla="*/ 272 w 273"/>
                      <a:gd name="T61" fmla="*/ 63 h 68"/>
                      <a:gd name="T62" fmla="*/ 272 w 273"/>
                      <a:gd name="T63" fmla="*/ 63 h 68"/>
                      <a:gd name="T64" fmla="*/ 273 w 273"/>
                      <a:gd name="T65" fmla="*/ 60 h 68"/>
                      <a:gd name="T66" fmla="*/ 272 w 273"/>
                      <a:gd name="T67" fmla="*/ 56 h 68"/>
                      <a:gd name="T68" fmla="*/ 272 w 273"/>
                      <a:gd name="T69" fmla="*/ 56 h 68"/>
                      <a:gd name="T70" fmla="*/ 265 w 273"/>
                      <a:gd name="T71" fmla="*/ 59 h 68"/>
                      <a:gd name="T72" fmla="*/ 265 w 273"/>
                      <a:gd name="T73" fmla="*/ 59 h 68"/>
                      <a:gd name="T74" fmla="*/ 263 w 273"/>
                      <a:gd name="T75" fmla="*/ 60 h 68"/>
                      <a:gd name="T76" fmla="*/ 255 w 273"/>
                      <a:gd name="T77" fmla="*/ 60 h 68"/>
                      <a:gd name="T78" fmla="*/ 19 w 273"/>
                      <a:gd name="T79" fmla="*/ 60 h 68"/>
                      <a:gd name="T80" fmla="*/ 19 w 273"/>
                      <a:gd name="T81" fmla="*/ 60 h 68"/>
                      <a:gd name="T82" fmla="*/ 11 w 273"/>
                      <a:gd name="T83" fmla="*/ 60 h 68"/>
                      <a:gd name="T84" fmla="*/ 8 w 273"/>
                      <a:gd name="T85" fmla="*/ 60 h 68"/>
                      <a:gd name="T86" fmla="*/ 8 w 273"/>
                      <a:gd name="T87" fmla="*/ 60 h 68"/>
                      <a:gd name="T88" fmla="*/ 8 w 273"/>
                      <a:gd name="T89" fmla="*/ 57 h 68"/>
                      <a:gd name="T90" fmla="*/ 8 w 273"/>
                      <a:gd name="T91" fmla="*/ 57 h 68"/>
                      <a:gd name="T92" fmla="*/ 8 w 273"/>
                      <a:gd name="T93" fmla="*/ 57 h 68"/>
                      <a:gd name="T94" fmla="*/ 8 w 273"/>
                      <a:gd name="T95" fmla="*/ 57 h 68"/>
                      <a:gd name="T96" fmla="*/ 12 w 273"/>
                      <a:gd name="T97" fmla="*/ 49 h 68"/>
                      <a:gd name="T98" fmla="*/ 22 w 273"/>
                      <a:gd name="T99" fmla="*/ 36 h 68"/>
                      <a:gd name="T100" fmla="*/ 251 w 273"/>
                      <a:gd name="T101" fmla="*/ 36 h 68"/>
                      <a:gd name="T102" fmla="*/ 251 w 273"/>
                      <a:gd name="T103" fmla="*/ 36 h 68"/>
                      <a:gd name="T104" fmla="*/ 261 w 273"/>
                      <a:gd name="T105" fmla="*/ 49 h 68"/>
                      <a:gd name="T106" fmla="*/ 265 w 273"/>
                      <a:gd name="T107" fmla="*/ 57 h 68"/>
                      <a:gd name="T108" fmla="*/ 265 w 273"/>
                      <a:gd name="T109" fmla="*/ 57 h 68"/>
                      <a:gd name="T110" fmla="*/ 265 w 273"/>
                      <a:gd name="T111" fmla="*/ 57 h 68"/>
                      <a:gd name="T112" fmla="*/ 265 w 273"/>
                      <a:gd name="T113" fmla="*/ 57 h 68"/>
                      <a:gd name="T114" fmla="*/ 265 w 273"/>
                      <a:gd name="T115" fmla="*/ 59 h 68"/>
                      <a:gd name="T116" fmla="*/ 265 w 273"/>
                      <a:gd name="T117" fmla="*/ 59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273" h="68">
                        <a:moveTo>
                          <a:pt x="272" y="56"/>
                        </a:moveTo>
                        <a:lnTo>
                          <a:pt x="272" y="56"/>
                        </a:lnTo>
                        <a:lnTo>
                          <a:pt x="270" y="51"/>
                        </a:lnTo>
                        <a:lnTo>
                          <a:pt x="266" y="45"/>
                        </a:lnTo>
                        <a:lnTo>
                          <a:pt x="255" y="30"/>
                        </a:lnTo>
                        <a:lnTo>
                          <a:pt x="233" y="1"/>
                        </a:lnTo>
                        <a:lnTo>
                          <a:pt x="233" y="1"/>
                        </a:lnTo>
                        <a:lnTo>
                          <a:pt x="232" y="1"/>
                        </a:lnTo>
                        <a:lnTo>
                          <a:pt x="229" y="0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lnTo>
                          <a:pt x="41" y="1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0" y="15"/>
                        </a:lnTo>
                        <a:lnTo>
                          <a:pt x="18" y="30"/>
                        </a:lnTo>
                        <a:lnTo>
                          <a:pt x="7" y="45"/>
                        </a:lnTo>
                        <a:lnTo>
                          <a:pt x="3" y="51"/>
                        </a:lnTo>
                        <a:lnTo>
                          <a:pt x="1" y="56"/>
                        </a:lnTo>
                        <a:lnTo>
                          <a:pt x="1" y="56"/>
                        </a:lnTo>
                        <a:lnTo>
                          <a:pt x="0" y="60"/>
                        </a:lnTo>
                        <a:lnTo>
                          <a:pt x="1" y="63"/>
                        </a:lnTo>
                        <a:lnTo>
                          <a:pt x="1" y="63"/>
                        </a:lnTo>
                        <a:lnTo>
                          <a:pt x="4" y="66"/>
                        </a:lnTo>
                        <a:lnTo>
                          <a:pt x="8" y="67"/>
                        </a:lnTo>
                        <a:lnTo>
                          <a:pt x="19" y="68"/>
                        </a:lnTo>
                        <a:lnTo>
                          <a:pt x="255" y="68"/>
                        </a:lnTo>
                        <a:lnTo>
                          <a:pt x="255" y="68"/>
                        </a:lnTo>
                        <a:lnTo>
                          <a:pt x="265" y="67"/>
                        </a:lnTo>
                        <a:lnTo>
                          <a:pt x="269" y="66"/>
                        </a:lnTo>
                        <a:lnTo>
                          <a:pt x="272" y="63"/>
                        </a:lnTo>
                        <a:lnTo>
                          <a:pt x="272" y="63"/>
                        </a:lnTo>
                        <a:lnTo>
                          <a:pt x="273" y="60"/>
                        </a:lnTo>
                        <a:lnTo>
                          <a:pt x="272" y="56"/>
                        </a:lnTo>
                        <a:lnTo>
                          <a:pt x="272" y="56"/>
                        </a:lnTo>
                        <a:close/>
                        <a:moveTo>
                          <a:pt x="265" y="59"/>
                        </a:moveTo>
                        <a:lnTo>
                          <a:pt x="265" y="59"/>
                        </a:lnTo>
                        <a:lnTo>
                          <a:pt x="263" y="60"/>
                        </a:lnTo>
                        <a:lnTo>
                          <a:pt x="255" y="60"/>
                        </a:lnTo>
                        <a:lnTo>
                          <a:pt x="19" y="60"/>
                        </a:lnTo>
                        <a:lnTo>
                          <a:pt x="19" y="60"/>
                        </a:lnTo>
                        <a:lnTo>
                          <a:pt x="11" y="60"/>
                        </a:lnTo>
                        <a:lnTo>
                          <a:pt x="8" y="60"/>
                        </a:lnTo>
                        <a:lnTo>
                          <a:pt x="8" y="60"/>
                        </a:lnTo>
                        <a:lnTo>
                          <a:pt x="8" y="57"/>
                        </a:lnTo>
                        <a:lnTo>
                          <a:pt x="8" y="57"/>
                        </a:lnTo>
                        <a:lnTo>
                          <a:pt x="8" y="57"/>
                        </a:lnTo>
                        <a:lnTo>
                          <a:pt x="8" y="57"/>
                        </a:lnTo>
                        <a:lnTo>
                          <a:pt x="12" y="49"/>
                        </a:lnTo>
                        <a:lnTo>
                          <a:pt x="22" y="36"/>
                        </a:lnTo>
                        <a:lnTo>
                          <a:pt x="251" y="36"/>
                        </a:lnTo>
                        <a:lnTo>
                          <a:pt x="251" y="36"/>
                        </a:lnTo>
                        <a:lnTo>
                          <a:pt x="261" y="49"/>
                        </a:lnTo>
                        <a:lnTo>
                          <a:pt x="265" y="57"/>
                        </a:lnTo>
                        <a:lnTo>
                          <a:pt x="265" y="57"/>
                        </a:lnTo>
                        <a:lnTo>
                          <a:pt x="265" y="57"/>
                        </a:lnTo>
                        <a:lnTo>
                          <a:pt x="265" y="57"/>
                        </a:lnTo>
                        <a:lnTo>
                          <a:pt x="265" y="59"/>
                        </a:lnTo>
                        <a:lnTo>
                          <a:pt x="265" y="5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3616440" y="1766118"/>
                  <a:ext cx="307073" cy="282238"/>
                  <a:chOff x="4470401" y="1481138"/>
                  <a:chExt cx="215900" cy="198438"/>
                </a:xfrm>
                <a:solidFill>
                  <a:schemeClr val="accent2"/>
                </a:solidFill>
              </p:grpSpPr>
              <p:sp>
                <p:nvSpPr>
                  <p:cNvPr id="40" name="Freeform 355"/>
                  <p:cNvSpPr/>
                  <p:nvPr/>
                </p:nvSpPr>
                <p:spPr bwMode="auto">
                  <a:xfrm>
                    <a:off x="4546601" y="1651001"/>
                    <a:ext cx="65088" cy="28575"/>
                  </a:xfrm>
                  <a:custGeom>
                    <a:avLst/>
                    <a:gdLst>
                      <a:gd name="T0" fmla="*/ 10 w 81"/>
                      <a:gd name="T1" fmla="*/ 0 h 37"/>
                      <a:gd name="T2" fmla="*/ 0 w 81"/>
                      <a:gd name="T3" fmla="*/ 33 h 37"/>
                      <a:gd name="T4" fmla="*/ 0 w 81"/>
                      <a:gd name="T5" fmla="*/ 33 h 37"/>
                      <a:gd name="T6" fmla="*/ 1 w 81"/>
                      <a:gd name="T7" fmla="*/ 36 h 37"/>
                      <a:gd name="T8" fmla="*/ 5 w 81"/>
                      <a:gd name="T9" fmla="*/ 37 h 37"/>
                      <a:gd name="T10" fmla="*/ 76 w 81"/>
                      <a:gd name="T11" fmla="*/ 37 h 37"/>
                      <a:gd name="T12" fmla="*/ 76 w 81"/>
                      <a:gd name="T13" fmla="*/ 37 h 37"/>
                      <a:gd name="T14" fmla="*/ 79 w 81"/>
                      <a:gd name="T15" fmla="*/ 36 h 37"/>
                      <a:gd name="T16" fmla="*/ 81 w 81"/>
                      <a:gd name="T17" fmla="*/ 33 h 37"/>
                      <a:gd name="T18" fmla="*/ 70 w 81"/>
                      <a:gd name="T19" fmla="*/ 0 h 37"/>
                      <a:gd name="T20" fmla="*/ 10 w 81"/>
                      <a:gd name="T21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1" h="37">
                        <a:moveTo>
                          <a:pt x="10" y="0"/>
                        </a:moveTo>
                        <a:lnTo>
                          <a:pt x="0" y="33"/>
                        </a:lnTo>
                        <a:lnTo>
                          <a:pt x="0" y="33"/>
                        </a:lnTo>
                        <a:lnTo>
                          <a:pt x="1" y="36"/>
                        </a:lnTo>
                        <a:lnTo>
                          <a:pt x="5" y="37"/>
                        </a:lnTo>
                        <a:lnTo>
                          <a:pt x="76" y="37"/>
                        </a:lnTo>
                        <a:lnTo>
                          <a:pt x="76" y="37"/>
                        </a:lnTo>
                        <a:lnTo>
                          <a:pt x="79" y="36"/>
                        </a:lnTo>
                        <a:lnTo>
                          <a:pt x="81" y="33"/>
                        </a:lnTo>
                        <a:lnTo>
                          <a:pt x="70" y="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Freeform 356"/>
                  <p:cNvSpPr>
                    <a:spLocks noEditPoints="1"/>
                  </p:cNvSpPr>
                  <p:nvPr/>
                </p:nvSpPr>
                <p:spPr bwMode="auto">
                  <a:xfrm>
                    <a:off x="4470401" y="1481138"/>
                    <a:ext cx="215900" cy="163513"/>
                  </a:xfrm>
                  <a:custGeom>
                    <a:avLst/>
                    <a:gdLst>
                      <a:gd name="T0" fmla="*/ 252 w 272"/>
                      <a:gd name="T1" fmla="*/ 0 h 206"/>
                      <a:gd name="T2" fmla="*/ 19 w 272"/>
                      <a:gd name="T3" fmla="*/ 0 h 206"/>
                      <a:gd name="T4" fmla="*/ 19 w 272"/>
                      <a:gd name="T5" fmla="*/ 0 h 206"/>
                      <a:gd name="T6" fmla="*/ 12 w 272"/>
                      <a:gd name="T7" fmla="*/ 2 h 206"/>
                      <a:gd name="T8" fmla="*/ 5 w 272"/>
                      <a:gd name="T9" fmla="*/ 6 h 206"/>
                      <a:gd name="T10" fmla="*/ 1 w 272"/>
                      <a:gd name="T11" fmla="*/ 13 h 206"/>
                      <a:gd name="T12" fmla="*/ 0 w 272"/>
                      <a:gd name="T13" fmla="*/ 21 h 206"/>
                      <a:gd name="T14" fmla="*/ 0 w 272"/>
                      <a:gd name="T15" fmla="*/ 187 h 206"/>
                      <a:gd name="T16" fmla="*/ 0 w 272"/>
                      <a:gd name="T17" fmla="*/ 187 h 206"/>
                      <a:gd name="T18" fmla="*/ 1 w 272"/>
                      <a:gd name="T19" fmla="*/ 195 h 206"/>
                      <a:gd name="T20" fmla="*/ 5 w 272"/>
                      <a:gd name="T21" fmla="*/ 201 h 206"/>
                      <a:gd name="T22" fmla="*/ 12 w 272"/>
                      <a:gd name="T23" fmla="*/ 205 h 206"/>
                      <a:gd name="T24" fmla="*/ 19 w 272"/>
                      <a:gd name="T25" fmla="*/ 206 h 206"/>
                      <a:gd name="T26" fmla="*/ 252 w 272"/>
                      <a:gd name="T27" fmla="*/ 206 h 206"/>
                      <a:gd name="T28" fmla="*/ 252 w 272"/>
                      <a:gd name="T29" fmla="*/ 206 h 206"/>
                      <a:gd name="T30" fmla="*/ 259 w 272"/>
                      <a:gd name="T31" fmla="*/ 205 h 206"/>
                      <a:gd name="T32" fmla="*/ 266 w 272"/>
                      <a:gd name="T33" fmla="*/ 201 h 206"/>
                      <a:gd name="T34" fmla="*/ 270 w 272"/>
                      <a:gd name="T35" fmla="*/ 195 h 206"/>
                      <a:gd name="T36" fmla="*/ 272 w 272"/>
                      <a:gd name="T37" fmla="*/ 187 h 206"/>
                      <a:gd name="T38" fmla="*/ 272 w 272"/>
                      <a:gd name="T39" fmla="*/ 21 h 206"/>
                      <a:gd name="T40" fmla="*/ 272 w 272"/>
                      <a:gd name="T41" fmla="*/ 21 h 206"/>
                      <a:gd name="T42" fmla="*/ 270 w 272"/>
                      <a:gd name="T43" fmla="*/ 13 h 206"/>
                      <a:gd name="T44" fmla="*/ 266 w 272"/>
                      <a:gd name="T45" fmla="*/ 6 h 206"/>
                      <a:gd name="T46" fmla="*/ 259 w 272"/>
                      <a:gd name="T47" fmla="*/ 2 h 206"/>
                      <a:gd name="T48" fmla="*/ 252 w 272"/>
                      <a:gd name="T49" fmla="*/ 0 h 206"/>
                      <a:gd name="T50" fmla="*/ 252 w 272"/>
                      <a:gd name="T51" fmla="*/ 0 h 206"/>
                      <a:gd name="T52" fmla="*/ 257 w 272"/>
                      <a:gd name="T53" fmla="*/ 189 h 206"/>
                      <a:gd name="T54" fmla="*/ 15 w 272"/>
                      <a:gd name="T55" fmla="*/ 189 h 206"/>
                      <a:gd name="T56" fmla="*/ 15 w 272"/>
                      <a:gd name="T57" fmla="*/ 14 h 206"/>
                      <a:gd name="T58" fmla="*/ 257 w 272"/>
                      <a:gd name="T59" fmla="*/ 14 h 206"/>
                      <a:gd name="T60" fmla="*/ 257 w 272"/>
                      <a:gd name="T61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2" h="206">
                        <a:moveTo>
                          <a:pt x="252" y="0"/>
                        </a:moveTo>
                        <a:lnTo>
                          <a:pt x="19" y="0"/>
                        </a:lnTo>
                        <a:lnTo>
                          <a:pt x="19" y="0"/>
                        </a:lnTo>
                        <a:lnTo>
                          <a:pt x="12" y="2"/>
                        </a:lnTo>
                        <a:lnTo>
                          <a:pt x="5" y="6"/>
                        </a:lnTo>
                        <a:lnTo>
                          <a:pt x="1" y="13"/>
                        </a:lnTo>
                        <a:lnTo>
                          <a:pt x="0" y="21"/>
                        </a:lnTo>
                        <a:lnTo>
                          <a:pt x="0" y="187"/>
                        </a:lnTo>
                        <a:lnTo>
                          <a:pt x="0" y="187"/>
                        </a:lnTo>
                        <a:lnTo>
                          <a:pt x="1" y="195"/>
                        </a:lnTo>
                        <a:lnTo>
                          <a:pt x="5" y="201"/>
                        </a:lnTo>
                        <a:lnTo>
                          <a:pt x="12" y="205"/>
                        </a:lnTo>
                        <a:lnTo>
                          <a:pt x="19" y="206"/>
                        </a:lnTo>
                        <a:lnTo>
                          <a:pt x="252" y="206"/>
                        </a:lnTo>
                        <a:lnTo>
                          <a:pt x="252" y="206"/>
                        </a:lnTo>
                        <a:lnTo>
                          <a:pt x="259" y="205"/>
                        </a:lnTo>
                        <a:lnTo>
                          <a:pt x="266" y="201"/>
                        </a:lnTo>
                        <a:lnTo>
                          <a:pt x="270" y="195"/>
                        </a:lnTo>
                        <a:lnTo>
                          <a:pt x="272" y="187"/>
                        </a:lnTo>
                        <a:lnTo>
                          <a:pt x="272" y="21"/>
                        </a:lnTo>
                        <a:lnTo>
                          <a:pt x="272" y="21"/>
                        </a:lnTo>
                        <a:lnTo>
                          <a:pt x="270" y="13"/>
                        </a:lnTo>
                        <a:lnTo>
                          <a:pt x="266" y="6"/>
                        </a:lnTo>
                        <a:lnTo>
                          <a:pt x="259" y="2"/>
                        </a:lnTo>
                        <a:lnTo>
                          <a:pt x="252" y="0"/>
                        </a:lnTo>
                        <a:lnTo>
                          <a:pt x="252" y="0"/>
                        </a:lnTo>
                        <a:close/>
                        <a:moveTo>
                          <a:pt x="257" y="189"/>
                        </a:moveTo>
                        <a:lnTo>
                          <a:pt x="15" y="189"/>
                        </a:lnTo>
                        <a:lnTo>
                          <a:pt x="15" y="14"/>
                        </a:lnTo>
                        <a:lnTo>
                          <a:pt x="257" y="14"/>
                        </a:lnTo>
                        <a:lnTo>
                          <a:pt x="257" y="18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Freeform 357"/>
                  <p:cNvSpPr>
                    <a:spLocks noEditPoints="1"/>
                  </p:cNvSpPr>
                  <p:nvPr/>
                </p:nvSpPr>
                <p:spPr bwMode="auto">
                  <a:xfrm>
                    <a:off x="4554538" y="1519238"/>
                    <a:ext cx="44450" cy="46038"/>
                  </a:xfrm>
                  <a:custGeom>
                    <a:avLst/>
                    <a:gdLst>
                      <a:gd name="T0" fmla="*/ 29 w 57"/>
                      <a:gd name="T1" fmla="*/ 59 h 59"/>
                      <a:gd name="T2" fmla="*/ 40 w 57"/>
                      <a:gd name="T3" fmla="*/ 56 h 59"/>
                      <a:gd name="T4" fmla="*/ 49 w 57"/>
                      <a:gd name="T5" fmla="*/ 51 h 59"/>
                      <a:gd name="T6" fmla="*/ 56 w 57"/>
                      <a:gd name="T7" fmla="*/ 41 h 59"/>
                      <a:gd name="T8" fmla="*/ 57 w 57"/>
                      <a:gd name="T9" fmla="*/ 29 h 59"/>
                      <a:gd name="T10" fmla="*/ 57 w 57"/>
                      <a:gd name="T11" fmla="*/ 23 h 59"/>
                      <a:gd name="T12" fmla="*/ 53 w 57"/>
                      <a:gd name="T13" fmla="*/ 12 h 59"/>
                      <a:gd name="T14" fmla="*/ 45 w 57"/>
                      <a:gd name="T15" fmla="*/ 4 h 59"/>
                      <a:gd name="T16" fmla="*/ 36 w 57"/>
                      <a:gd name="T17" fmla="*/ 0 h 59"/>
                      <a:gd name="T18" fmla="*/ 29 w 57"/>
                      <a:gd name="T19" fmla="*/ 0 h 59"/>
                      <a:gd name="T20" fmla="*/ 16 w 57"/>
                      <a:gd name="T21" fmla="*/ 3 h 59"/>
                      <a:gd name="T22" fmla="*/ 7 w 57"/>
                      <a:gd name="T23" fmla="*/ 11 h 59"/>
                      <a:gd name="T24" fmla="*/ 6 w 57"/>
                      <a:gd name="T25" fmla="*/ 11 h 59"/>
                      <a:gd name="T26" fmla="*/ 6 w 57"/>
                      <a:gd name="T27" fmla="*/ 12 h 59"/>
                      <a:gd name="T28" fmla="*/ 1 w 57"/>
                      <a:gd name="T29" fmla="*/ 20 h 59"/>
                      <a:gd name="T30" fmla="*/ 0 w 57"/>
                      <a:gd name="T31" fmla="*/ 29 h 59"/>
                      <a:gd name="T32" fmla="*/ 3 w 57"/>
                      <a:gd name="T33" fmla="*/ 41 h 59"/>
                      <a:gd name="T34" fmla="*/ 8 w 57"/>
                      <a:gd name="T35" fmla="*/ 51 h 59"/>
                      <a:gd name="T36" fmla="*/ 18 w 57"/>
                      <a:gd name="T37" fmla="*/ 56 h 59"/>
                      <a:gd name="T38" fmla="*/ 29 w 57"/>
                      <a:gd name="T39" fmla="*/ 59 h 59"/>
                      <a:gd name="T40" fmla="*/ 29 w 57"/>
                      <a:gd name="T41" fmla="*/ 5 h 59"/>
                      <a:gd name="T42" fmla="*/ 36 w 57"/>
                      <a:gd name="T43" fmla="*/ 7 h 59"/>
                      <a:gd name="T44" fmla="*/ 41 w 57"/>
                      <a:gd name="T45" fmla="*/ 10 h 59"/>
                      <a:gd name="T46" fmla="*/ 29 w 57"/>
                      <a:gd name="T47" fmla="*/ 15 h 59"/>
                      <a:gd name="T48" fmla="*/ 23 w 57"/>
                      <a:gd name="T49" fmla="*/ 16 h 59"/>
                      <a:gd name="T50" fmla="*/ 12 w 57"/>
                      <a:gd name="T51" fmla="*/ 14 h 59"/>
                      <a:gd name="T52" fmla="*/ 16 w 57"/>
                      <a:gd name="T53" fmla="*/ 11 h 59"/>
                      <a:gd name="T54" fmla="*/ 25 w 57"/>
                      <a:gd name="T55" fmla="*/ 7 h 59"/>
                      <a:gd name="T56" fmla="*/ 29 w 57"/>
                      <a:gd name="T57" fmla="*/ 5 h 59"/>
                      <a:gd name="T58" fmla="*/ 10 w 57"/>
                      <a:gd name="T59" fmla="*/ 18 h 59"/>
                      <a:gd name="T60" fmla="*/ 22 w 57"/>
                      <a:gd name="T61" fmla="*/ 22 h 59"/>
                      <a:gd name="T62" fmla="*/ 26 w 57"/>
                      <a:gd name="T63" fmla="*/ 20 h 59"/>
                      <a:gd name="T64" fmla="*/ 30 w 57"/>
                      <a:gd name="T65" fmla="*/ 19 h 59"/>
                      <a:gd name="T66" fmla="*/ 44 w 57"/>
                      <a:gd name="T67" fmla="*/ 15 h 59"/>
                      <a:gd name="T68" fmla="*/ 46 w 57"/>
                      <a:gd name="T69" fmla="*/ 16 h 59"/>
                      <a:gd name="T70" fmla="*/ 48 w 57"/>
                      <a:gd name="T71" fmla="*/ 16 h 59"/>
                      <a:gd name="T72" fmla="*/ 52 w 57"/>
                      <a:gd name="T73" fmla="*/ 29 h 59"/>
                      <a:gd name="T74" fmla="*/ 51 w 57"/>
                      <a:gd name="T75" fmla="*/ 34 h 59"/>
                      <a:gd name="T76" fmla="*/ 48 w 57"/>
                      <a:gd name="T77" fmla="*/ 42 h 59"/>
                      <a:gd name="T78" fmla="*/ 41 w 57"/>
                      <a:gd name="T79" fmla="*/ 48 h 59"/>
                      <a:gd name="T80" fmla="*/ 34 w 57"/>
                      <a:gd name="T81" fmla="*/ 52 h 59"/>
                      <a:gd name="T82" fmla="*/ 29 w 57"/>
                      <a:gd name="T83" fmla="*/ 52 h 59"/>
                      <a:gd name="T84" fmla="*/ 21 w 57"/>
                      <a:gd name="T85" fmla="*/ 51 h 59"/>
                      <a:gd name="T86" fmla="*/ 14 w 57"/>
                      <a:gd name="T87" fmla="*/ 45 h 59"/>
                      <a:gd name="T88" fmla="*/ 8 w 57"/>
                      <a:gd name="T89" fmla="*/ 38 h 59"/>
                      <a:gd name="T90" fmla="*/ 7 w 57"/>
                      <a:gd name="T91" fmla="*/ 29 h 59"/>
                      <a:gd name="T92" fmla="*/ 7 w 57"/>
                      <a:gd name="T93" fmla="*/ 23 h 59"/>
                      <a:gd name="T94" fmla="*/ 10 w 57"/>
                      <a:gd name="T95" fmla="*/ 18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57" h="59">
                        <a:moveTo>
                          <a:pt x="29" y="59"/>
                        </a:moveTo>
                        <a:lnTo>
                          <a:pt x="29" y="59"/>
                        </a:lnTo>
                        <a:lnTo>
                          <a:pt x="36" y="57"/>
                        </a:lnTo>
                        <a:lnTo>
                          <a:pt x="40" y="56"/>
                        </a:lnTo>
                        <a:lnTo>
                          <a:pt x="45" y="53"/>
                        </a:lnTo>
                        <a:lnTo>
                          <a:pt x="49" y="51"/>
                        </a:lnTo>
                        <a:lnTo>
                          <a:pt x="53" y="45"/>
                        </a:lnTo>
                        <a:lnTo>
                          <a:pt x="56" y="41"/>
                        </a:lnTo>
                        <a:lnTo>
                          <a:pt x="57" y="36"/>
                        </a:lnTo>
                        <a:lnTo>
                          <a:pt x="57" y="29"/>
                        </a:lnTo>
                        <a:lnTo>
                          <a:pt x="57" y="29"/>
                        </a:lnTo>
                        <a:lnTo>
                          <a:pt x="57" y="23"/>
                        </a:lnTo>
                        <a:lnTo>
                          <a:pt x="56" y="18"/>
                        </a:lnTo>
                        <a:lnTo>
                          <a:pt x="53" y="12"/>
                        </a:lnTo>
                        <a:lnTo>
                          <a:pt x="49" y="8"/>
                        </a:lnTo>
                        <a:lnTo>
                          <a:pt x="45" y="4"/>
                        </a:lnTo>
                        <a:lnTo>
                          <a:pt x="40" y="1"/>
                        </a:lnTo>
                        <a:lnTo>
                          <a:pt x="36" y="0"/>
                        </a:lnTo>
                        <a:lnTo>
                          <a:pt x="29" y="0"/>
                        </a:lnTo>
                        <a:lnTo>
                          <a:pt x="29" y="0"/>
                        </a:lnTo>
                        <a:lnTo>
                          <a:pt x="22" y="0"/>
                        </a:lnTo>
                        <a:lnTo>
                          <a:pt x="16" y="3"/>
                        </a:lnTo>
                        <a:lnTo>
                          <a:pt x="11" y="7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1" y="20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lnTo>
                          <a:pt x="1" y="36"/>
                        </a:lnTo>
                        <a:lnTo>
                          <a:pt x="3" y="41"/>
                        </a:lnTo>
                        <a:lnTo>
                          <a:pt x="6" y="45"/>
                        </a:lnTo>
                        <a:lnTo>
                          <a:pt x="8" y="51"/>
                        </a:lnTo>
                        <a:lnTo>
                          <a:pt x="14" y="53"/>
                        </a:lnTo>
                        <a:lnTo>
                          <a:pt x="18" y="56"/>
                        </a:lnTo>
                        <a:lnTo>
                          <a:pt x="23" y="57"/>
                        </a:lnTo>
                        <a:lnTo>
                          <a:pt x="29" y="59"/>
                        </a:lnTo>
                        <a:lnTo>
                          <a:pt x="29" y="59"/>
                        </a:lnTo>
                        <a:close/>
                        <a:moveTo>
                          <a:pt x="29" y="5"/>
                        </a:moveTo>
                        <a:lnTo>
                          <a:pt x="29" y="5"/>
                        </a:lnTo>
                        <a:lnTo>
                          <a:pt x="36" y="7"/>
                        </a:lnTo>
                        <a:lnTo>
                          <a:pt x="41" y="10"/>
                        </a:lnTo>
                        <a:lnTo>
                          <a:pt x="41" y="10"/>
                        </a:lnTo>
                        <a:lnTo>
                          <a:pt x="36" y="11"/>
                        </a:lnTo>
                        <a:lnTo>
                          <a:pt x="29" y="15"/>
                        </a:lnTo>
                        <a:lnTo>
                          <a:pt x="29" y="15"/>
                        </a:lnTo>
                        <a:lnTo>
                          <a:pt x="23" y="16"/>
                        </a:lnTo>
                        <a:lnTo>
                          <a:pt x="19" y="16"/>
                        </a:lnTo>
                        <a:lnTo>
                          <a:pt x="12" y="14"/>
                        </a:lnTo>
                        <a:lnTo>
                          <a:pt x="12" y="14"/>
                        </a:lnTo>
                        <a:lnTo>
                          <a:pt x="16" y="11"/>
                        </a:lnTo>
                        <a:lnTo>
                          <a:pt x="21" y="8"/>
                        </a:lnTo>
                        <a:lnTo>
                          <a:pt x="25" y="7"/>
                        </a:lnTo>
                        <a:lnTo>
                          <a:pt x="29" y="5"/>
                        </a:lnTo>
                        <a:lnTo>
                          <a:pt x="29" y="5"/>
                        </a:lnTo>
                        <a:close/>
                        <a:moveTo>
                          <a:pt x="10" y="18"/>
                        </a:moveTo>
                        <a:lnTo>
                          <a:pt x="10" y="18"/>
                        </a:lnTo>
                        <a:lnTo>
                          <a:pt x="15" y="20"/>
                        </a:lnTo>
                        <a:lnTo>
                          <a:pt x="22" y="22"/>
                        </a:lnTo>
                        <a:lnTo>
                          <a:pt x="22" y="22"/>
                        </a:lnTo>
                        <a:lnTo>
                          <a:pt x="26" y="20"/>
                        </a:lnTo>
                        <a:lnTo>
                          <a:pt x="30" y="19"/>
                        </a:lnTo>
                        <a:lnTo>
                          <a:pt x="30" y="19"/>
                        </a:lnTo>
                        <a:lnTo>
                          <a:pt x="41" y="15"/>
                        </a:lnTo>
                        <a:lnTo>
                          <a:pt x="44" y="15"/>
                        </a:lnTo>
                        <a:lnTo>
                          <a:pt x="46" y="16"/>
                        </a:lnTo>
                        <a:lnTo>
                          <a:pt x="46" y="16"/>
                        </a:lnTo>
                        <a:lnTo>
                          <a:pt x="48" y="16"/>
                        </a:lnTo>
                        <a:lnTo>
                          <a:pt x="48" y="16"/>
                        </a:lnTo>
                        <a:lnTo>
                          <a:pt x="51" y="22"/>
                        </a:lnTo>
                        <a:lnTo>
                          <a:pt x="52" y="29"/>
                        </a:lnTo>
                        <a:lnTo>
                          <a:pt x="52" y="29"/>
                        </a:lnTo>
                        <a:lnTo>
                          <a:pt x="51" y="34"/>
                        </a:lnTo>
                        <a:lnTo>
                          <a:pt x="49" y="38"/>
                        </a:lnTo>
                        <a:lnTo>
                          <a:pt x="48" y="42"/>
                        </a:lnTo>
                        <a:lnTo>
                          <a:pt x="45" y="45"/>
                        </a:lnTo>
                        <a:lnTo>
                          <a:pt x="41" y="48"/>
                        </a:lnTo>
                        <a:lnTo>
                          <a:pt x="38" y="51"/>
                        </a:lnTo>
                        <a:lnTo>
                          <a:pt x="34" y="52"/>
                        </a:lnTo>
                        <a:lnTo>
                          <a:pt x="29" y="52"/>
                        </a:lnTo>
                        <a:lnTo>
                          <a:pt x="29" y="52"/>
                        </a:lnTo>
                        <a:lnTo>
                          <a:pt x="25" y="52"/>
                        </a:lnTo>
                        <a:lnTo>
                          <a:pt x="21" y="51"/>
                        </a:lnTo>
                        <a:lnTo>
                          <a:pt x="16" y="48"/>
                        </a:lnTo>
                        <a:lnTo>
                          <a:pt x="14" y="45"/>
                        </a:lnTo>
                        <a:lnTo>
                          <a:pt x="11" y="42"/>
                        </a:lnTo>
                        <a:lnTo>
                          <a:pt x="8" y="38"/>
                        </a:lnTo>
                        <a:lnTo>
                          <a:pt x="7" y="34"/>
                        </a:lnTo>
                        <a:lnTo>
                          <a:pt x="7" y="29"/>
                        </a:lnTo>
                        <a:lnTo>
                          <a:pt x="7" y="29"/>
                        </a:lnTo>
                        <a:lnTo>
                          <a:pt x="7" y="23"/>
                        </a:lnTo>
                        <a:lnTo>
                          <a:pt x="10" y="18"/>
                        </a:lnTo>
                        <a:lnTo>
                          <a:pt x="10" y="1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Freeform 358"/>
                  <p:cNvSpPr/>
                  <p:nvPr/>
                </p:nvSpPr>
                <p:spPr bwMode="auto">
                  <a:xfrm>
                    <a:off x="4603751" y="1552576"/>
                    <a:ext cx="22225" cy="34925"/>
                  </a:xfrm>
                  <a:custGeom>
                    <a:avLst/>
                    <a:gdLst>
                      <a:gd name="T0" fmla="*/ 24 w 29"/>
                      <a:gd name="T1" fmla="*/ 43 h 43"/>
                      <a:gd name="T2" fmla="*/ 24 w 29"/>
                      <a:gd name="T3" fmla="*/ 43 h 43"/>
                      <a:gd name="T4" fmla="*/ 24 w 29"/>
                      <a:gd name="T5" fmla="*/ 42 h 43"/>
                      <a:gd name="T6" fmla="*/ 29 w 29"/>
                      <a:gd name="T7" fmla="*/ 19 h 43"/>
                      <a:gd name="T8" fmla="*/ 29 w 29"/>
                      <a:gd name="T9" fmla="*/ 19 h 43"/>
                      <a:gd name="T10" fmla="*/ 29 w 29"/>
                      <a:gd name="T11" fmla="*/ 17 h 43"/>
                      <a:gd name="T12" fmla="*/ 29 w 29"/>
                      <a:gd name="T13" fmla="*/ 17 h 43"/>
                      <a:gd name="T14" fmla="*/ 27 w 29"/>
                      <a:gd name="T15" fmla="*/ 15 h 43"/>
                      <a:gd name="T16" fmla="*/ 26 w 29"/>
                      <a:gd name="T17" fmla="*/ 12 h 43"/>
                      <a:gd name="T18" fmla="*/ 26 w 29"/>
                      <a:gd name="T19" fmla="*/ 12 h 43"/>
                      <a:gd name="T20" fmla="*/ 26 w 29"/>
                      <a:gd name="T21" fmla="*/ 9 h 43"/>
                      <a:gd name="T22" fmla="*/ 29 w 29"/>
                      <a:gd name="T23" fmla="*/ 7 h 43"/>
                      <a:gd name="T24" fmla="*/ 29 w 29"/>
                      <a:gd name="T25" fmla="*/ 7 h 43"/>
                      <a:gd name="T26" fmla="*/ 29 w 29"/>
                      <a:gd name="T27" fmla="*/ 5 h 43"/>
                      <a:gd name="T28" fmla="*/ 29 w 29"/>
                      <a:gd name="T29" fmla="*/ 5 h 43"/>
                      <a:gd name="T30" fmla="*/ 29 w 29"/>
                      <a:gd name="T31" fmla="*/ 5 h 43"/>
                      <a:gd name="T32" fmla="*/ 29 w 29"/>
                      <a:gd name="T33" fmla="*/ 5 h 43"/>
                      <a:gd name="T34" fmla="*/ 23 w 29"/>
                      <a:gd name="T35" fmla="*/ 2 h 43"/>
                      <a:gd name="T36" fmla="*/ 18 w 29"/>
                      <a:gd name="T37" fmla="*/ 0 h 43"/>
                      <a:gd name="T38" fmla="*/ 18 w 29"/>
                      <a:gd name="T39" fmla="*/ 0 h 43"/>
                      <a:gd name="T40" fmla="*/ 16 w 29"/>
                      <a:gd name="T41" fmla="*/ 0 h 43"/>
                      <a:gd name="T42" fmla="*/ 16 w 29"/>
                      <a:gd name="T43" fmla="*/ 0 h 43"/>
                      <a:gd name="T44" fmla="*/ 11 w 29"/>
                      <a:gd name="T45" fmla="*/ 2 h 43"/>
                      <a:gd name="T46" fmla="*/ 7 w 29"/>
                      <a:gd name="T47" fmla="*/ 7 h 43"/>
                      <a:gd name="T48" fmla="*/ 3 w 29"/>
                      <a:gd name="T49" fmla="*/ 12 h 43"/>
                      <a:gd name="T50" fmla="*/ 0 w 29"/>
                      <a:gd name="T51" fmla="*/ 17 h 43"/>
                      <a:gd name="T52" fmla="*/ 0 w 29"/>
                      <a:gd name="T53" fmla="*/ 17 h 43"/>
                      <a:gd name="T54" fmla="*/ 5 w 29"/>
                      <a:gd name="T55" fmla="*/ 23 h 43"/>
                      <a:gd name="T56" fmla="*/ 9 w 29"/>
                      <a:gd name="T57" fmla="*/ 28 h 43"/>
                      <a:gd name="T58" fmla="*/ 13 w 29"/>
                      <a:gd name="T59" fmla="*/ 35 h 43"/>
                      <a:gd name="T60" fmla="*/ 16 w 29"/>
                      <a:gd name="T61" fmla="*/ 43 h 43"/>
                      <a:gd name="T62" fmla="*/ 24 w 29"/>
                      <a:gd name="T63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9" h="43">
                        <a:moveTo>
                          <a:pt x="24" y="43"/>
                        </a:moveTo>
                        <a:lnTo>
                          <a:pt x="24" y="43"/>
                        </a:lnTo>
                        <a:lnTo>
                          <a:pt x="24" y="42"/>
                        </a:lnTo>
                        <a:lnTo>
                          <a:pt x="29" y="19"/>
                        </a:lnTo>
                        <a:lnTo>
                          <a:pt x="29" y="19"/>
                        </a:lnTo>
                        <a:lnTo>
                          <a:pt x="29" y="17"/>
                        </a:lnTo>
                        <a:lnTo>
                          <a:pt x="29" y="17"/>
                        </a:lnTo>
                        <a:lnTo>
                          <a:pt x="27" y="15"/>
                        </a:lnTo>
                        <a:lnTo>
                          <a:pt x="26" y="12"/>
                        </a:lnTo>
                        <a:lnTo>
                          <a:pt x="26" y="12"/>
                        </a:lnTo>
                        <a:lnTo>
                          <a:pt x="26" y="9"/>
                        </a:lnTo>
                        <a:lnTo>
                          <a:pt x="29" y="7"/>
                        </a:lnTo>
                        <a:lnTo>
                          <a:pt x="29" y="7"/>
                        </a:lnTo>
                        <a:lnTo>
                          <a:pt x="29" y="5"/>
                        </a:lnTo>
                        <a:lnTo>
                          <a:pt x="29" y="5"/>
                        </a:lnTo>
                        <a:lnTo>
                          <a:pt x="29" y="5"/>
                        </a:lnTo>
                        <a:lnTo>
                          <a:pt x="29" y="5"/>
                        </a:lnTo>
                        <a:lnTo>
                          <a:pt x="23" y="2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lnTo>
                          <a:pt x="11" y="2"/>
                        </a:lnTo>
                        <a:lnTo>
                          <a:pt x="7" y="7"/>
                        </a:lnTo>
                        <a:lnTo>
                          <a:pt x="3" y="12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5" y="23"/>
                        </a:lnTo>
                        <a:lnTo>
                          <a:pt x="9" y="28"/>
                        </a:lnTo>
                        <a:lnTo>
                          <a:pt x="13" y="35"/>
                        </a:lnTo>
                        <a:lnTo>
                          <a:pt x="16" y="43"/>
                        </a:lnTo>
                        <a:lnTo>
                          <a:pt x="24" y="4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Freeform 359"/>
                  <p:cNvSpPr/>
                  <p:nvPr/>
                </p:nvSpPr>
                <p:spPr bwMode="auto">
                  <a:xfrm>
                    <a:off x="4632326" y="1552576"/>
                    <a:ext cx="26988" cy="34925"/>
                  </a:xfrm>
                  <a:custGeom>
                    <a:avLst/>
                    <a:gdLst>
                      <a:gd name="T0" fmla="*/ 11 w 34"/>
                      <a:gd name="T1" fmla="*/ 0 h 43"/>
                      <a:gd name="T2" fmla="*/ 11 w 34"/>
                      <a:gd name="T3" fmla="*/ 0 h 43"/>
                      <a:gd name="T4" fmla="*/ 7 w 34"/>
                      <a:gd name="T5" fmla="*/ 2 h 43"/>
                      <a:gd name="T6" fmla="*/ 1 w 34"/>
                      <a:gd name="T7" fmla="*/ 5 h 43"/>
                      <a:gd name="T8" fmla="*/ 1 w 34"/>
                      <a:gd name="T9" fmla="*/ 5 h 43"/>
                      <a:gd name="T10" fmla="*/ 0 w 34"/>
                      <a:gd name="T11" fmla="*/ 5 h 43"/>
                      <a:gd name="T12" fmla="*/ 0 w 34"/>
                      <a:gd name="T13" fmla="*/ 5 h 43"/>
                      <a:gd name="T14" fmla="*/ 0 w 34"/>
                      <a:gd name="T15" fmla="*/ 7 h 43"/>
                      <a:gd name="T16" fmla="*/ 0 w 34"/>
                      <a:gd name="T17" fmla="*/ 7 h 43"/>
                      <a:gd name="T18" fmla="*/ 2 w 34"/>
                      <a:gd name="T19" fmla="*/ 9 h 43"/>
                      <a:gd name="T20" fmla="*/ 2 w 34"/>
                      <a:gd name="T21" fmla="*/ 12 h 43"/>
                      <a:gd name="T22" fmla="*/ 2 w 34"/>
                      <a:gd name="T23" fmla="*/ 12 h 43"/>
                      <a:gd name="T24" fmla="*/ 2 w 34"/>
                      <a:gd name="T25" fmla="*/ 15 h 43"/>
                      <a:gd name="T26" fmla="*/ 0 w 34"/>
                      <a:gd name="T27" fmla="*/ 17 h 43"/>
                      <a:gd name="T28" fmla="*/ 0 w 34"/>
                      <a:gd name="T29" fmla="*/ 17 h 43"/>
                      <a:gd name="T30" fmla="*/ 0 w 34"/>
                      <a:gd name="T31" fmla="*/ 19 h 43"/>
                      <a:gd name="T32" fmla="*/ 4 w 34"/>
                      <a:gd name="T33" fmla="*/ 42 h 43"/>
                      <a:gd name="T34" fmla="*/ 4 w 34"/>
                      <a:gd name="T35" fmla="*/ 42 h 43"/>
                      <a:gd name="T36" fmla="*/ 4 w 34"/>
                      <a:gd name="T37" fmla="*/ 43 h 43"/>
                      <a:gd name="T38" fmla="*/ 34 w 34"/>
                      <a:gd name="T39" fmla="*/ 43 h 43"/>
                      <a:gd name="T40" fmla="*/ 34 w 34"/>
                      <a:gd name="T41" fmla="*/ 43 h 43"/>
                      <a:gd name="T42" fmla="*/ 34 w 34"/>
                      <a:gd name="T43" fmla="*/ 43 h 43"/>
                      <a:gd name="T44" fmla="*/ 34 w 34"/>
                      <a:gd name="T45" fmla="*/ 43 h 43"/>
                      <a:gd name="T46" fmla="*/ 34 w 34"/>
                      <a:gd name="T47" fmla="*/ 42 h 43"/>
                      <a:gd name="T48" fmla="*/ 34 w 34"/>
                      <a:gd name="T49" fmla="*/ 42 h 43"/>
                      <a:gd name="T50" fmla="*/ 32 w 34"/>
                      <a:gd name="T51" fmla="*/ 28 h 43"/>
                      <a:gd name="T52" fmla="*/ 28 w 34"/>
                      <a:gd name="T53" fmla="*/ 16 h 43"/>
                      <a:gd name="T54" fmla="*/ 24 w 34"/>
                      <a:gd name="T55" fmla="*/ 11 h 43"/>
                      <a:gd name="T56" fmla="*/ 22 w 34"/>
                      <a:gd name="T57" fmla="*/ 7 h 43"/>
                      <a:gd name="T58" fmla="*/ 17 w 34"/>
                      <a:gd name="T59" fmla="*/ 2 h 43"/>
                      <a:gd name="T60" fmla="*/ 12 w 34"/>
                      <a:gd name="T61" fmla="*/ 0 h 43"/>
                      <a:gd name="T62" fmla="*/ 12 w 34"/>
                      <a:gd name="T63" fmla="*/ 0 h 43"/>
                      <a:gd name="T64" fmla="*/ 11 w 34"/>
                      <a:gd name="T65" fmla="*/ 0 h 43"/>
                      <a:gd name="T66" fmla="*/ 11 w 34"/>
                      <a:gd name="T67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4" h="43">
                        <a:moveTo>
                          <a:pt x="11" y="0"/>
                        </a:moveTo>
                        <a:lnTo>
                          <a:pt x="11" y="0"/>
                        </a:lnTo>
                        <a:lnTo>
                          <a:pt x="7" y="2"/>
                        </a:lnTo>
                        <a:lnTo>
                          <a:pt x="1" y="5"/>
                        </a:lnTo>
                        <a:lnTo>
                          <a:pt x="1" y="5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2" y="9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2" y="15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0" y="19"/>
                        </a:lnTo>
                        <a:lnTo>
                          <a:pt x="4" y="42"/>
                        </a:lnTo>
                        <a:lnTo>
                          <a:pt x="4" y="42"/>
                        </a:lnTo>
                        <a:lnTo>
                          <a:pt x="4" y="43"/>
                        </a:lnTo>
                        <a:lnTo>
                          <a:pt x="34" y="43"/>
                        </a:lnTo>
                        <a:lnTo>
                          <a:pt x="34" y="43"/>
                        </a:lnTo>
                        <a:lnTo>
                          <a:pt x="34" y="43"/>
                        </a:lnTo>
                        <a:lnTo>
                          <a:pt x="34" y="43"/>
                        </a:lnTo>
                        <a:lnTo>
                          <a:pt x="34" y="42"/>
                        </a:lnTo>
                        <a:lnTo>
                          <a:pt x="34" y="42"/>
                        </a:lnTo>
                        <a:lnTo>
                          <a:pt x="32" y="28"/>
                        </a:lnTo>
                        <a:lnTo>
                          <a:pt x="28" y="16"/>
                        </a:lnTo>
                        <a:lnTo>
                          <a:pt x="24" y="11"/>
                        </a:lnTo>
                        <a:lnTo>
                          <a:pt x="22" y="7"/>
                        </a:lnTo>
                        <a:lnTo>
                          <a:pt x="17" y="2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Freeform 360"/>
                  <p:cNvSpPr>
                    <a:spLocks noEditPoints="1"/>
                  </p:cNvSpPr>
                  <p:nvPr/>
                </p:nvSpPr>
                <p:spPr bwMode="auto">
                  <a:xfrm>
                    <a:off x="4611688" y="1516063"/>
                    <a:ext cx="36513" cy="36513"/>
                  </a:xfrm>
                  <a:custGeom>
                    <a:avLst/>
                    <a:gdLst>
                      <a:gd name="T0" fmla="*/ 22 w 45"/>
                      <a:gd name="T1" fmla="*/ 47 h 47"/>
                      <a:gd name="T2" fmla="*/ 30 w 45"/>
                      <a:gd name="T3" fmla="*/ 45 h 47"/>
                      <a:gd name="T4" fmla="*/ 38 w 45"/>
                      <a:gd name="T5" fmla="*/ 40 h 47"/>
                      <a:gd name="T6" fmla="*/ 42 w 45"/>
                      <a:gd name="T7" fmla="*/ 33 h 47"/>
                      <a:gd name="T8" fmla="*/ 45 w 45"/>
                      <a:gd name="T9" fmla="*/ 23 h 47"/>
                      <a:gd name="T10" fmla="*/ 43 w 45"/>
                      <a:gd name="T11" fmla="*/ 19 h 47"/>
                      <a:gd name="T12" fmla="*/ 41 w 45"/>
                      <a:gd name="T13" fmla="*/ 11 h 47"/>
                      <a:gd name="T14" fmla="*/ 34 w 45"/>
                      <a:gd name="T15" fmla="*/ 4 h 47"/>
                      <a:gd name="T16" fmla="*/ 26 w 45"/>
                      <a:gd name="T17" fmla="*/ 2 h 47"/>
                      <a:gd name="T18" fmla="*/ 22 w 45"/>
                      <a:gd name="T19" fmla="*/ 0 h 47"/>
                      <a:gd name="T20" fmla="*/ 12 w 45"/>
                      <a:gd name="T21" fmla="*/ 3 h 47"/>
                      <a:gd name="T22" fmla="*/ 4 w 45"/>
                      <a:gd name="T23" fmla="*/ 10 h 47"/>
                      <a:gd name="T24" fmla="*/ 4 w 45"/>
                      <a:gd name="T25" fmla="*/ 10 h 47"/>
                      <a:gd name="T26" fmla="*/ 4 w 45"/>
                      <a:gd name="T27" fmla="*/ 10 h 47"/>
                      <a:gd name="T28" fmla="*/ 0 w 45"/>
                      <a:gd name="T29" fmla="*/ 17 h 47"/>
                      <a:gd name="T30" fmla="*/ 0 w 45"/>
                      <a:gd name="T31" fmla="*/ 23 h 47"/>
                      <a:gd name="T32" fmla="*/ 1 w 45"/>
                      <a:gd name="T33" fmla="*/ 33 h 47"/>
                      <a:gd name="T34" fmla="*/ 5 w 45"/>
                      <a:gd name="T35" fmla="*/ 40 h 47"/>
                      <a:gd name="T36" fmla="*/ 13 w 45"/>
                      <a:gd name="T37" fmla="*/ 45 h 47"/>
                      <a:gd name="T38" fmla="*/ 22 w 45"/>
                      <a:gd name="T39" fmla="*/ 47 h 47"/>
                      <a:gd name="T40" fmla="*/ 22 w 45"/>
                      <a:gd name="T41" fmla="*/ 6 h 47"/>
                      <a:gd name="T42" fmla="*/ 27 w 45"/>
                      <a:gd name="T43" fmla="*/ 6 h 47"/>
                      <a:gd name="T44" fmla="*/ 31 w 45"/>
                      <a:gd name="T45" fmla="*/ 8 h 47"/>
                      <a:gd name="T46" fmla="*/ 22 w 45"/>
                      <a:gd name="T47" fmla="*/ 13 h 47"/>
                      <a:gd name="T48" fmla="*/ 18 w 45"/>
                      <a:gd name="T49" fmla="*/ 14 h 47"/>
                      <a:gd name="T50" fmla="*/ 9 w 45"/>
                      <a:gd name="T51" fmla="*/ 11 h 47"/>
                      <a:gd name="T52" fmla="*/ 15 w 45"/>
                      <a:gd name="T53" fmla="*/ 7 h 47"/>
                      <a:gd name="T54" fmla="*/ 22 w 45"/>
                      <a:gd name="T55" fmla="*/ 6 h 47"/>
                      <a:gd name="T56" fmla="*/ 7 w 45"/>
                      <a:gd name="T57" fmla="*/ 14 h 47"/>
                      <a:gd name="T58" fmla="*/ 11 w 45"/>
                      <a:gd name="T59" fmla="*/ 17 h 47"/>
                      <a:gd name="T60" fmla="*/ 16 w 45"/>
                      <a:gd name="T61" fmla="*/ 18 h 47"/>
                      <a:gd name="T62" fmla="*/ 23 w 45"/>
                      <a:gd name="T63" fmla="*/ 15 h 47"/>
                      <a:gd name="T64" fmla="*/ 31 w 45"/>
                      <a:gd name="T65" fmla="*/ 13 h 47"/>
                      <a:gd name="T66" fmla="*/ 35 w 45"/>
                      <a:gd name="T67" fmla="*/ 13 h 47"/>
                      <a:gd name="T68" fmla="*/ 37 w 45"/>
                      <a:gd name="T69" fmla="*/ 13 h 47"/>
                      <a:gd name="T70" fmla="*/ 38 w 45"/>
                      <a:gd name="T71" fmla="*/ 18 h 47"/>
                      <a:gd name="T72" fmla="*/ 39 w 45"/>
                      <a:gd name="T73" fmla="*/ 23 h 47"/>
                      <a:gd name="T74" fmla="*/ 34 w 45"/>
                      <a:gd name="T75" fmla="*/ 36 h 47"/>
                      <a:gd name="T76" fmla="*/ 22 w 45"/>
                      <a:gd name="T77" fmla="*/ 41 h 47"/>
                      <a:gd name="T78" fmla="*/ 15 w 45"/>
                      <a:gd name="T79" fmla="*/ 40 h 47"/>
                      <a:gd name="T80" fmla="*/ 5 w 45"/>
                      <a:gd name="T81" fmla="*/ 30 h 47"/>
                      <a:gd name="T82" fmla="*/ 4 w 45"/>
                      <a:gd name="T83" fmla="*/ 23 h 47"/>
                      <a:gd name="T84" fmla="*/ 7 w 45"/>
                      <a:gd name="T85" fmla="*/ 14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5" h="47">
                        <a:moveTo>
                          <a:pt x="22" y="47"/>
                        </a:moveTo>
                        <a:lnTo>
                          <a:pt x="22" y="47"/>
                        </a:lnTo>
                        <a:lnTo>
                          <a:pt x="26" y="47"/>
                        </a:lnTo>
                        <a:lnTo>
                          <a:pt x="30" y="45"/>
                        </a:lnTo>
                        <a:lnTo>
                          <a:pt x="34" y="43"/>
                        </a:lnTo>
                        <a:lnTo>
                          <a:pt x="38" y="40"/>
                        </a:lnTo>
                        <a:lnTo>
                          <a:pt x="41" y="36"/>
                        </a:lnTo>
                        <a:lnTo>
                          <a:pt x="42" y="33"/>
                        </a:lnTo>
                        <a:lnTo>
                          <a:pt x="43" y="28"/>
                        </a:lnTo>
                        <a:lnTo>
                          <a:pt x="45" y="23"/>
                        </a:lnTo>
                        <a:lnTo>
                          <a:pt x="45" y="23"/>
                        </a:lnTo>
                        <a:lnTo>
                          <a:pt x="43" y="19"/>
                        </a:lnTo>
                        <a:lnTo>
                          <a:pt x="42" y="14"/>
                        </a:lnTo>
                        <a:lnTo>
                          <a:pt x="41" y="11"/>
                        </a:lnTo>
                        <a:lnTo>
                          <a:pt x="38" y="7"/>
                        </a:lnTo>
                        <a:lnTo>
                          <a:pt x="34" y="4"/>
                        </a:lnTo>
                        <a:lnTo>
                          <a:pt x="30" y="3"/>
                        </a:lnTo>
                        <a:lnTo>
                          <a:pt x="26" y="2"/>
                        </a:lnTo>
                        <a:lnTo>
                          <a:pt x="22" y="0"/>
                        </a:lnTo>
                        <a:lnTo>
                          <a:pt x="22" y="0"/>
                        </a:lnTo>
                        <a:lnTo>
                          <a:pt x="16" y="2"/>
                        </a:lnTo>
                        <a:lnTo>
                          <a:pt x="12" y="3"/>
                        </a:lnTo>
                        <a:lnTo>
                          <a:pt x="8" y="6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0" y="17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0" y="28"/>
                        </a:lnTo>
                        <a:lnTo>
                          <a:pt x="1" y="33"/>
                        </a:lnTo>
                        <a:lnTo>
                          <a:pt x="2" y="36"/>
                        </a:lnTo>
                        <a:lnTo>
                          <a:pt x="5" y="40"/>
                        </a:lnTo>
                        <a:lnTo>
                          <a:pt x="9" y="43"/>
                        </a:lnTo>
                        <a:lnTo>
                          <a:pt x="13" y="45"/>
                        </a:lnTo>
                        <a:lnTo>
                          <a:pt x="18" y="47"/>
                        </a:lnTo>
                        <a:lnTo>
                          <a:pt x="22" y="47"/>
                        </a:lnTo>
                        <a:lnTo>
                          <a:pt x="22" y="47"/>
                        </a:lnTo>
                        <a:close/>
                        <a:moveTo>
                          <a:pt x="22" y="6"/>
                        </a:moveTo>
                        <a:lnTo>
                          <a:pt x="22" y="6"/>
                        </a:lnTo>
                        <a:lnTo>
                          <a:pt x="27" y="6"/>
                        </a:lnTo>
                        <a:lnTo>
                          <a:pt x="31" y="8"/>
                        </a:lnTo>
                        <a:lnTo>
                          <a:pt x="31" y="8"/>
                        </a:lnTo>
                        <a:lnTo>
                          <a:pt x="27" y="10"/>
                        </a:lnTo>
                        <a:lnTo>
                          <a:pt x="22" y="13"/>
                        </a:lnTo>
                        <a:lnTo>
                          <a:pt x="22" y="13"/>
                        </a:lnTo>
                        <a:lnTo>
                          <a:pt x="18" y="14"/>
                        </a:lnTo>
                        <a:lnTo>
                          <a:pt x="15" y="14"/>
                        </a:lnTo>
                        <a:lnTo>
                          <a:pt x="9" y="11"/>
                        </a:lnTo>
                        <a:lnTo>
                          <a:pt x="9" y="11"/>
                        </a:lnTo>
                        <a:lnTo>
                          <a:pt x="15" y="7"/>
                        </a:lnTo>
                        <a:lnTo>
                          <a:pt x="18" y="6"/>
                        </a:lnTo>
                        <a:lnTo>
                          <a:pt x="22" y="6"/>
                        </a:lnTo>
                        <a:lnTo>
                          <a:pt x="22" y="6"/>
                        </a:lnTo>
                        <a:close/>
                        <a:moveTo>
                          <a:pt x="7" y="14"/>
                        </a:moveTo>
                        <a:lnTo>
                          <a:pt x="7" y="14"/>
                        </a:lnTo>
                        <a:lnTo>
                          <a:pt x="11" y="17"/>
                        </a:lnTo>
                        <a:lnTo>
                          <a:pt x="16" y="18"/>
                        </a:lnTo>
                        <a:lnTo>
                          <a:pt x="16" y="18"/>
                        </a:lnTo>
                        <a:lnTo>
                          <a:pt x="20" y="17"/>
                        </a:lnTo>
                        <a:lnTo>
                          <a:pt x="23" y="15"/>
                        </a:lnTo>
                        <a:lnTo>
                          <a:pt x="23" y="15"/>
                        </a:lnTo>
                        <a:lnTo>
                          <a:pt x="31" y="13"/>
                        </a:lnTo>
                        <a:lnTo>
                          <a:pt x="34" y="13"/>
                        </a:lnTo>
                        <a:lnTo>
                          <a:pt x="35" y="13"/>
                        </a:lnTo>
                        <a:lnTo>
                          <a:pt x="35" y="13"/>
                        </a:lnTo>
                        <a:lnTo>
                          <a:pt x="37" y="13"/>
                        </a:lnTo>
                        <a:lnTo>
                          <a:pt x="37" y="13"/>
                        </a:lnTo>
                        <a:lnTo>
                          <a:pt x="38" y="18"/>
                        </a:lnTo>
                        <a:lnTo>
                          <a:pt x="39" y="23"/>
                        </a:lnTo>
                        <a:lnTo>
                          <a:pt x="39" y="23"/>
                        </a:lnTo>
                        <a:lnTo>
                          <a:pt x="38" y="30"/>
                        </a:lnTo>
                        <a:lnTo>
                          <a:pt x="34" y="36"/>
                        </a:lnTo>
                        <a:lnTo>
                          <a:pt x="28" y="40"/>
                        </a:lnTo>
                        <a:lnTo>
                          <a:pt x="22" y="41"/>
                        </a:lnTo>
                        <a:lnTo>
                          <a:pt x="22" y="41"/>
                        </a:lnTo>
                        <a:lnTo>
                          <a:pt x="15" y="40"/>
                        </a:lnTo>
                        <a:lnTo>
                          <a:pt x="9" y="36"/>
                        </a:lnTo>
                        <a:lnTo>
                          <a:pt x="5" y="30"/>
                        </a:lnTo>
                        <a:lnTo>
                          <a:pt x="4" y="23"/>
                        </a:lnTo>
                        <a:lnTo>
                          <a:pt x="4" y="23"/>
                        </a:lnTo>
                        <a:lnTo>
                          <a:pt x="5" y="19"/>
                        </a:lnTo>
                        <a:lnTo>
                          <a:pt x="7" y="14"/>
                        </a:lnTo>
                        <a:lnTo>
                          <a:pt x="7" y="1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Freeform 361"/>
                  <p:cNvSpPr/>
                  <p:nvPr/>
                </p:nvSpPr>
                <p:spPr bwMode="auto">
                  <a:xfrm>
                    <a:off x="4495801" y="1552576"/>
                    <a:ext cx="28575" cy="34925"/>
                  </a:xfrm>
                  <a:custGeom>
                    <a:avLst/>
                    <a:gdLst>
                      <a:gd name="T0" fmla="*/ 1 w 35"/>
                      <a:gd name="T1" fmla="*/ 43 h 43"/>
                      <a:gd name="T2" fmla="*/ 30 w 35"/>
                      <a:gd name="T3" fmla="*/ 43 h 43"/>
                      <a:gd name="T4" fmla="*/ 30 w 35"/>
                      <a:gd name="T5" fmla="*/ 43 h 43"/>
                      <a:gd name="T6" fmla="*/ 31 w 35"/>
                      <a:gd name="T7" fmla="*/ 42 h 43"/>
                      <a:gd name="T8" fmla="*/ 35 w 35"/>
                      <a:gd name="T9" fmla="*/ 19 h 43"/>
                      <a:gd name="T10" fmla="*/ 35 w 35"/>
                      <a:gd name="T11" fmla="*/ 19 h 43"/>
                      <a:gd name="T12" fmla="*/ 35 w 35"/>
                      <a:gd name="T13" fmla="*/ 17 h 43"/>
                      <a:gd name="T14" fmla="*/ 35 w 35"/>
                      <a:gd name="T15" fmla="*/ 17 h 43"/>
                      <a:gd name="T16" fmla="*/ 32 w 35"/>
                      <a:gd name="T17" fmla="*/ 15 h 43"/>
                      <a:gd name="T18" fmla="*/ 32 w 35"/>
                      <a:gd name="T19" fmla="*/ 12 h 43"/>
                      <a:gd name="T20" fmla="*/ 32 w 35"/>
                      <a:gd name="T21" fmla="*/ 12 h 43"/>
                      <a:gd name="T22" fmla="*/ 32 w 35"/>
                      <a:gd name="T23" fmla="*/ 9 h 43"/>
                      <a:gd name="T24" fmla="*/ 34 w 35"/>
                      <a:gd name="T25" fmla="*/ 7 h 43"/>
                      <a:gd name="T26" fmla="*/ 34 w 35"/>
                      <a:gd name="T27" fmla="*/ 7 h 43"/>
                      <a:gd name="T28" fmla="*/ 35 w 35"/>
                      <a:gd name="T29" fmla="*/ 5 h 43"/>
                      <a:gd name="T30" fmla="*/ 35 w 35"/>
                      <a:gd name="T31" fmla="*/ 5 h 43"/>
                      <a:gd name="T32" fmla="*/ 34 w 35"/>
                      <a:gd name="T33" fmla="*/ 5 h 43"/>
                      <a:gd name="T34" fmla="*/ 34 w 35"/>
                      <a:gd name="T35" fmla="*/ 5 h 43"/>
                      <a:gd name="T36" fmla="*/ 28 w 35"/>
                      <a:gd name="T37" fmla="*/ 2 h 43"/>
                      <a:gd name="T38" fmla="*/ 23 w 35"/>
                      <a:gd name="T39" fmla="*/ 0 h 43"/>
                      <a:gd name="T40" fmla="*/ 23 w 35"/>
                      <a:gd name="T41" fmla="*/ 0 h 43"/>
                      <a:gd name="T42" fmla="*/ 23 w 35"/>
                      <a:gd name="T43" fmla="*/ 0 h 43"/>
                      <a:gd name="T44" fmla="*/ 23 w 35"/>
                      <a:gd name="T45" fmla="*/ 0 h 43"/>
                      <a:gd name="T46" fmla="*/ 17 w 35"/>
                      <a:gd name="T47" fmla="*/ 2 h 43"/>
                      <a:gd name="T48" fmla="*/ 13 w 35"/>
                      <a:gd name="T49" fmla="*/ 7 h 43"/>
                      <a:gd name="T50" fmla="*/ 9 w 35"/>
                      <a:gd name="T51" fmla="*/ 11 h 43"/>
                      <a:gd name="T52" fmla="*/ 7 w 35"/>
                      <a:gd name="T53" fmla="*/ 16 h 43"/>
                      <a:gd name="T54" fmla="*/ 2 w 35"/>
                      <a:gd name="T55" fmla="*/ 28 h 43"/>
                      <a:gd name="T56" fmla="*/ 0 w 35"/>
                      <a:gd name="T57" fmla="*/ 42 h 43"/>
                      <a:gd name="T58" fmla="*/ 0 w 35"/>
                      <a:gd name="T59" fmla="*/ 42 h 43"/>
                      <a:gd name="T60" fmla="*/ 1 w 35"/>
                      <a:gd name="T61" fmla="*/ 43 h 43"/>
                      <a:gd name="T62" fmla="*/ 1 w 35"/>
                      <a:gd name="T63" fmla="*/ 43 h 43"/>
                      <a:gd name="T64" fmla="*/ 1 w 35"/>
                      <a:gd name="T65" fmla="*/ 43 h 43"/>
                      <a:gd name="T66" fmla="*/ 1 w 35"/>
                      <a:gd name="T67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5" h="43">
                        <a:moveTo>
                          <a:pt x="1" y="43"/>
                        </a:moveTo>
                        <a:lnTo>
                          <a:pt x="30" y="43"/>
                        </a:lnTo>
                        <a:lnTo>
                          <a:pt x="30" y="43"/>
                        </a:lnTo>
                        <a:lnTo>
                          <a:pt x="31" y="42"/>
                        </a:lnTo>
                        <a:lnTo>
                          <a:pt x="35" y="19"/>
                        </a:lnTo>
                        <a:lnTo>
                          <a:pt x="35" y="19"/>
                        </a:lnTo>
                        <a:lnTo>
                          <a:pt x="35" y="17"/>
                        </a:lnTo>
                        <a:lnTo>
                          <a:pt x="35" y="17"/>
                        </a:lnTo>
                        <a:lnTo>
                          <a:pt x="32" y="15"/>
                        </a:lnTo>
                        <a:lnTo>
                          <a:pt x="32" y="12"/>
                        </a:lnTo>
                        <a:lnTo>
                          <a:pt x="32" y="12"/>
                        </a:lnTo>
                        <a:lnTo>
                          <a:pt x="32" y="9"/>
                        </a:lnTo>
                        <a:lnTo>
                          <a:pt x="34" y="7"/>
                        </a:lnTo>
                        <a:lnTo>
                          <a:pt x="34" y="7"/>
                        </a:lnTo>
                        <a:lnTo>
                          <a:pt x="35" y="5"/>
                        </a:lnTo>
                        <a:lnTo>
                          <a:pt x="35" y="5"/>
                        </a:lnTo>
                        <a:lnTo>
                          <a:pt x="34" y="5"/>
                        </a:lnTo>
                        <a:lnTo>
                          <a:pt x="34" y="5"/>
                        </a:lnTo>
                        <a:lnTo>
                          <a:pt x="28" y="2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7" y="2"/>
                        </a:lnTo>
                        <a:lnTo>
                          <a:pt x="13" y="7"/>
                        </a:lnTo>
                        <a:lnTo>
                          <a:pt x="9" y="11"/>
                        </a:lnTo>
                        <a:lnTo>
                          <a:pt x="7" y="16"/>
                        </a:lnTo>
                        <a:lnTo>
                          <a:pt x="2" y="28"/>
                        </a:lnTo>
                        <a:lnTo>
                          <a:pt x="0" y="42"/>
                        </a:lnTo>
                        <a:lnTo>
                          <a:pt x="0" y="42"/>
                        </a:lnTo>
                        <a:lnTo>
                          <a:pt x="1" y="43"/>
                        </a:lnTo>
                        <a:lnTo>
                          <a:pt x="1" y="43"/>
                        </a:lnTo>
                        <a:lnTo>
                          <a:pt x="1" y="43"/>
                        </a:lnTo>
                        <a:lnTo>
                          <a:pt x="1" y="4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Freeform 362"/>
                  <p:cNvSpPr/>
                  <p:nvPr/>
                </p:nvSpPr>
                <p:spPr bwMode="auto">
                  <a:xfrm>
                    <a:off x="4530726" y="1552576"/>
                    <a:ext cx="22225" cy="34925"/>
                  </a:xfrm>
                  <a:custGeom>
                    <a:avLst/>
                    <a:gdLst>
                      <a:gd name="T0" fmla="*/ 12 w 29"/>
                      <a:gd name="T1" fmla="*/ 0 h 43"/>
                      <a:gd name="T2" fmla="*/ 12 w 29"/>
                      <a:gd name="T3" fmla="*/ 0 h 43"/>
                      <a:gd name="T4" fmla="*/ 7 w 29"/>
                      <a:gd name="T5" fmla="*/ 2 h 43"/>
                      <a:gd name="T6" fmla="*/ 1 w 29"/>
                      <a:gd name="T7" fmla="*/ 5 h 43"/>
                      <a:gd name="T8" fmla="*/ 1 w 29"/>
                      <a:gd name="T9" fmla="*/ 5 h 43"/>
                      <a:gd name="T10" fmla="*/ 1 w 29"/>
                      <a:gd name="T11" fmla="*/ 5 h 43"/>
                      <a:gd name="T12" fmla="*/ 1 w 29"/>
                      <a:gd name="T13" fmla="*/ 5 h 43"/>
                      <a:gd name="T14" fmla="*/ 1 w 29"/>
                      <a:gd name="T15" fmla="*/ 7 h 43"/>
                      <a:gd name="T16" fmla="*/ 1 w 29"/>
                      <a:gd name="T17" fmla="*/ 7 h 43"/>
                      <a:gd name="T18" fmla="*/ 3 w 29"/>
                      <a:gd name="T19" fmla="*/ 9 h 43"/>
                      <a:gd name="T20" fmla="*/ 4 w 29"/>
                      <a:gd name="T21" fmla="*/ 12 h 43"/>
                      <a:gd name="T22" fmla="*/ 4 w 29"/>
                      <a:gd name="T23" fmla="*/ 12 h 43"/>
                      <a:gd name="T24" fmla="*/ 3 w 29"/>
                      <a:gd name="T25" fmla="*/ 15 h 43"/>
                      <a:gd name="T26" fmla="*/ 1 w 29"/>
                      <a:gd name="T27" fmla="*/ 17 h 43"/>
                      <a:gd name="T28" fmla="*/ 1 w 29"/>
                      <a:gd name="T29" fmla="*/ 17 h 43"/>
                      <a:gd name="T30" fmla="*/ 0 w 29"/>
                      <a:gd name="T31" fmla="*/ 19 h 43"/>
                      <a:gd name="T32" fmla="*/ 4 w 29"/>
                      <a:gd name="T33" fmla="*/ 42 h 43"/>
                      <a:gd name="T34" fmla="*/ 4 w 29"/>
                      <a:gd name="T35" fmla="*/ 42 h 43"/>
                      <a:gd name="T36" fmla="*/ 5 w 29"/>
                      <a:gd name="T37" fmla="*/ 43 h 43"/>
                      <a:gd name="T38" fmla="*/ 8 w 29"/>
                      <a:gd name="T39" fmla="*/ 43 h 43"/>
                      <a:gd name="T40" fmla="*/ 8 w 29"/>
                      <a:gd name="T41" fmla="*/ 43 h 43"/>
                      <a:gd name="T42" fmla="*/ 12 w 29"/>
                      <a:gd name="T43" fmla="*/ 35 h 43"/>
                      <a:gd name="T44" fmla="*/ 16 w 29"/>
                      <a:gd name="T45" fmla="*/ 27 h 43"/>
                      <a:gd name="T46" fmla="*/ 22 w 29"/>
                      <a:gd name="T47" fmla="*/ 20 h 43"/>
                      <a:gd name="T48" fmla="*/ 29 w 29"/>
                      <a:gd name="T49" fmla="*/ 15 h 43"/>
                      <a:gd name="T50" fmla="*/ 29 w 29"/>
                      <a:gd name="T51" fmla="*/ 15 h 43"/>
                      <a:gd name="T52" fmla="*/ 22 w 29"/>
                      <a:gd name="T53" fmla="*/ 7 h 43"/>
                      <a:gd name="T54" fmla="*/ 18 w 29"/>
                      <a:gd name="T55" fmla="*/ 2 h 43"/>
                      <a:gd name="T56" fmla="*/ 14 w 29"/>
                      <a:gd name="T57" fmla="*/ 0 h 43"/>
                      <a:gd name="T58" fmla="*/ 14 w 29"/>
                      <a:gd name="T59" fmla="*/ 0 h 43"/>
                      <a:gd name="T60" fmla="*/ 12 w 29"/>
                      <a:gd name="T61" fmla="*/ 0 h 43"/>
                      <a:gd name="T62" fmla="*/ 12 w 29"/>
                      <a:gd name="T63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9" h="43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7" y="2"/>
                        </a:lnTo>
                        <a:lnTo>
                          <a:pt x="1" y="5"/>
                        </a:lnTo>
                        <a:lnTo>
                          <a:pt x="1" y="5"/>
                        </a:lnTo>
                        <a:lnTo>
                          <a:pt x="1" y="5"/>
                        </a:lnTo>
                        <a:lnTo>
                          <a:pt x="1" y="5"/>
                        </a:lnTo>
                        <a:lnTo>
                          <a:pt x="1" y="7"/>
                        </a:lnTo>
                        <a:lnTo>
                          <a:pt x="1" y="7"/>
                        </a:lnTo>
                        <a:lnTo>
                          <a:pt x="3" y="9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3" y="15"/>
                        </a:lnTo>
                        <a:lnTo>
                          <a:pt x="1" y="17"/>
                        </a:lnTo>
                        <a:lnTo>
                          <a:pt x="1" y="17"/>
                        </a:lnTo>
                        <a:lnTo>
                          <a:pt x="0" y="19"/>
                        </a:lnTo>
                        <a:lnTo>
                          <a:pt x="4" y="42"/>
                        </a:lnTo>
                        <a:lnTo>
                          <a:pt x="4" y="42"/>
                        </a:lnTo>
                        <a:lnTo>
                          <a:pt x="5" y="43"/>
                        </a:lnTo>
                        <a:lnTo>
                          <a:pt x="8" y="43"/>
                        </a:lnTo>
                        <a:lnTo>
                          <a:pt x="8" y="43"/>
                        </a:lnTo>
                        <a:lnTo>
                          <a:pt x="12" y="35"/>
                        </a:lnTo>
                        <a:lnTo>
                          <a:pt x="16" y="27"/>
                        </a:lnTo>
                        <a:lnTo>
                          <a:pt x="22" y="20"/>
                        </a:lnTo>
                        <a:lnTo>
                          <a:pt x="29" y="15"/>
                        </a:lnTo>
                        <a:lnTo>
                          <a:pt x="29" y="15"/>
                        </a:lnTo>
                        <a:lnTo>
                          <a:pt x="22" y="7"/>
                        </a:lnTo>
                        <a:lnTo>
                          <a:pt x="18" y="2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Freeform 363"/>
                  <p:cNvSpPr>
                    <a:spLocks noEditPoints="1"/>
                  </p:cNvSpPr>
                  <p:nvPr/>
                </p:nvSpPr>
                <p:spPr bwMode="auto">
                  <a:xfrm>
                    <a:off x="4510088" y="1516063"/>
                    <a:ext cx="34925" cy="36513"/>
                  </a:xfrm>
                  <a:custGeom>
                    <a:avLst/>
                    <a:gdLst>
                      <a:gd name="T0" fmla="*/ 23 w 45"/>
                      <a:gd name="T1" fmla="*/ 47 h 47"/>
                      <a:gd name="T2" fmla="*/ 31 w 45"/>
                      <a:gd name="T3" fmla="*/ 45 h 47"/>
                      <a:gd name="T4" fmla="*/ 38 w 45"/>
                      <a:gd name="T5" fmla="*/ 40 h 47"/>
                      <a:gd name="T6" fmla="*/ 44 w 45"/>
                      <a:gd name="T7" fmla="*/ 33 h 47"/>
                      <a:gd name="T8" fmla="*/ 45 w 45"/>
                      <a:gd name="T9" fmla="*/ 23 h 47"/>
                      <a:gd name="T10" fmla="*/ 45 w 45"/>
                      <a:gd name="T11" fmla="*/ 19 h 47"/>
                      <a:gd name="T12" fmla="*/ 41 w 45"/>
                      <a:gd name="T13" fmla="*/ 11 h 47"/>
                      <a:gd name="T14" fmla="*/ 36 w 45"/>
                      <a:gd name="T15" fmla="*/ 4 h 47"/>
                      <a:gd name="T16" fmla="*/ 27 w 45"/>
                      <a:gd name="T17" fmla="*/ 2 h 47"/>
                      <a:gd name="T18" fmla="*/ 23 w 45"/>
                      <a:gd name="T19" fmla="*/ 0 h 47"/>
                      <a:gd name="T20" fmla="*/ 12 w 45"/>
                      <a:gd name="T21" fmla="*/ 3 h 47"/>
                      <a:gd name="T22" fmla="*/ 6 w 45"/>
                      <a:gd name="T23" fmla="*/ 10 h 47"/>
                      <a:gd name="T24" fmla="*/ 4 w 45"/>
                      <a:gd name="T25" fmla="*/ 10 h 47"/>
                      <a:gd name="T26" fmla="*/ 4 w 45"/>
                      <a:gd name="T27" fmla="*/ 10 h 47"/>
                      <a:gd name="T28" fmla="*/ 1 w 45"/>
                      <a:gd name="T29" fmla="*/ 17 h 47"/>
                      <a:gd name="T30" fmla="*/ 0 w 45"/>
                      <a:gd name="T31" fmla="*/ 23 h 47"/>
                      <a:gd name="T32" fmla="*/ 1 w 45"/>
                      <a:gd name="T33" fmla="*/ 33 h 47"/>
                      <a:gd name="T34" fmla="*/ 7 w 45"/>
                      <a:gd name="T35" fmla="*/ 40 h 47"/>
                      <a:gd name="T36" fmla="*/ 14 w 45"/>
                      <a:gd name="T37" fmla="*/ 45 h 47"/>
                      <a:gd name="T38" fmla="*/ 23 w 45"/>
                      <a:gd name="T39" fmla="*/ 47 h 47"/>
                      <a:gd name="T40" fmla="*/ 23 w 45"/>
                      <a:gd name="T41" fmla="*/ 6 h 47"/>
                      <a:gd name="T42" fmla="*/ 27 w 45"/>
                      <a:gd name="T43" fmla="*/ 6 h 47"/>
                      <a:gd name="T44" fmla="*/ 33 w 45"/>
                      <a:gd name="T45" fmla="*/ 8 h 47"/>
                      <a:gd name="T46" fmla="*/ 22 w 45"/>
                      <a:gd name="T47" fmla="*/ 13 h 47"/>
                      <a:gd name="T48" fmla="*/ 19 w 45"/>
                      <a:gd name="T49" fmla="*/ 14 h 47"/>
                      <a:gd name="T50" fmla="*/ 10 w 45"/>
                      <a:gd name="T51" fmla="*/ 11 h 47"/>
                      <a:gd name="T52" fmla="*/ 15 w 45"/>
                      <a:gd name="T53" fmla="*/ 7 h 47"/>
                      <a:gd name="T54" fmla="*/ 23 w 45"/>
                      <a:gd name="T55" fmla="*/ 6 h 47"/>
                      <a:gd name="T56" fmla="*/ 8 w 45"/>
                      <a:gd name="T57" fmla="*/ 14 h 47"/>
                      <a:gd name="T58" fmla="*/ 12 w 45"/>
                      <a:gd name="T59" fmla="*/ 17 h 47"/>
                      <a:gd name="T60" fmla="*/ 18 w 45"/>
                      <a:gd name="T61" fmla="*/ 18 h 47"/>
                      <a:gd name="T62" fmla="*/ 23 w 45"/>
                      <a:gd name="T63" fmla="*/ 15 h 47"/>
                      <a:gd name="T64" fmla="*/ 33 w 45"/>
                      <a:gd name="T65" fmla="*/ 13 h 47"/>
                      <a:gd name="T66" fmla="*/ 37 w 45"/>
                      <a:gd name="T67" fmla="*/ 13 h 47"/>
                      <a:gd name="T68" fmla="*/ 37 w 45"/>
                      <a:gd name="T69" fmla="*/ 13 h 47"/>
                      <a:gd name="T70" fmla="*/ 40 w 45"/>
                      <a:gd name="T71" fmla="*/ 18 h 47"/>
                      <a:gd name="T72" fmla="*/ 40 w 45"/>
                      <a:gd name="T73" fmla="*/ 23 h 47"/>
                      <a:gd name="T74" fmla="*/ 36 w 45"/>
                      <a:gd name="T75" fmla="*/ 36 h 47"/>
                      <a:gd name="T76" fmla="*/ 23 w 45"/>
                      <a:gd name="T77" fmla="*/ 41 h 47"/>
                      <a:gd name="T78" fmla="*/ 16 w 45"/>
                      <a:gd name="T79" fmla="*/ 40 h 47"/>
                      <a:gd name="T80" fmla="*/ 7 w 45"/>
                      <a:gd name="T81" fmla="*/ 30 h 47"/>
                      <a:gd name="T82" fmla="*/ 6 w 45"/>
                      <a:gd name="T83" fmla="*/ 23 h 47"/>
                      <a:gd name="T84" fmla="*/ 8 w 45"/>
                      <a:gd name="T85" fmla="*/ 14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5" h="47">
                        <a:moveTo>
                          <a:pt x="23" y="47"/>
                        </a:moveTo>
                        <a:lnTo>
                          <a:pt x="23" y="47"/>
                        </a:lnTo>
                        <a:lnTo>
                          <a:pt x="27" y="47"/>
                        </a:lnTo>
                        <a:lnTo>
                          <a:pt x="31" y="45"/>
                        </a:lnTo>
                        <a:lnTo>
                          <a:pt x="36" y="43"/>
                        </a:lnTo>
                        <a:lnTo>
                          <a:pt x="38" y="40"/>
                        </a:lnTo>
                        <a:lnTo>
                          <a:pt x="41" y="36"/>
                        </a:lnTo>
                        <a:lnTo>
                          <a:pt x="44" y="33"/>
                        </a:lnTo>
                        <a:lnTo>
                          <a:pt x="45" y="28"/>
                        </a:lnTo>
                        <a:lnTo>
                          <a:pt x="45" y="23"/>
                        </a:lnTo>
                        <a:lnTo>
                          <a:pt x="45" y="23"/>
                        </a:lnTo>
                        <a:lnTo>
                          <a:pt x="45" y="19"/>
                        </a:lnTo>
                        <a:lnTo>
                          <a:pt x="44" y="14"/>
                        </a:lnTo>
                        <a:lnTo>
                          <a:pt x="41" y="11"/>
                        </a:lnTo>
                        <a:lnTo>
                          <a:pt x="38" y="7"/>
                        </a:lnTo>
                        <a:lnTo>
                          <a:pt x="36" y="4"/>
                        </a:lnTo>
                        <a:lnTo>
                          <a:pt x="31" y="3"/>
                        </a:lnTo>
                        <a:lnTo>
                          <a:pt x="27" y="2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2"/>
                        </a:lnTo>
                        <a:lnTo>
                          <a:pt x="12" y="3"/>
                        </a:lnTo>
                        <a:lnTo>
                          <a:pt x="8" y="6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4" y="10"/>
                        </a:lnTo>
                        <a:lnTo>
                          <a:pt x="1" y="17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1" y="28"/>
                        </a:lnTo>
                        <a:lnTo>
                          <a:pt x="1" y="33"/>
                        </a:lnTo>
                        <a:lnTo>
                          <a:pt x="4" y="36"/>
                        </a:lnTo>
                        <a:lnTo>
                          <a:pt x="7" y="40"/>
                        </a:lnTo>
                        <a:lnTo>
                          <a:pt x="10" y="43"/>
                        </a:lnTo>
                        <a:lnTo>
                          <a:pt x="14" y="45"/>
                        </a:lnTo>
                        <a:lnTo>
                          <a:pt x="18" y="47"/>
                        </a:lnTo>
                        <a:lnTo>
                          <a:pt x="23" y="47"/>
                        </a:lnTo>
                        <a:lnTo>
                          <a:pt x="23" y="47"/>
                        </a:lnTo>
                        <a:close/>
                        <a:moveTo>
                          <a:pt x="23" y="6"/>
                        </a:moveTo>
                        <a:lnTo>
                          <a:pt x="23" y="6"/>
                        </a:lnTo>
                        <a:lnTo>
                          <a:pt x="27" y="6"/>
                        </a:lnTo>
                        <a:lnTo>
                          <a:pt x="33" y="8"/>
                        </a:lnTo>
                        <a:lnTo>
                          <a:pt x="33" y="8"/>
                        </a:lnTo>
                        <a:lnTo>
                          <a:pt x="27" y="10"/>
                        </a:lnTo>
                        <a:lnTo>
                          <a:pt x="22" y="13"/>
                        </a:lnTo>
                        <a:lnTo>
                          <a:pt x="22" y="13"/>
                        </a:lnTo>
                        <a:lnTo>
                          <a:pt x="19" y="14"/>
                        </a:lnTo>
                        <a:lnTo>
                          <a:pt x="15" y="14"/>
                        </a:lnTo>
                        <a:lnTo>
                          <a:pt x="10" y="11"/>
                        </a:lnTo>
                        <a:lnTo>
                          <a:pt x="10" y="11"/>
                        </a:lnTo>
                        <a:lnTo>
                          <a:pt x="15" y="7"/>
                        </a:lnTo>
                        <a:lnTo>
                          <a:pt x="19" y="6"/>
                        </a:lnTo>
                        <a:lnTo>
                          <a:pt x="23" y="6"/>
                        </a:lnTo>
                        <a:lnTo>
                          <a:pt x="23" y="6"/>
                        </a:lnTo>
                        <a:close/>
                        <a:moveTo>
                          <a:pt x="8" y="14"/>
                        </a:moveTo>
                        <a:lnTo>
                          <a:pt x="8" y="14"/>
                        </a:lnTo>
                        <a:lnTo>
                          <a:pt x="12" y="17"/>
                        </a:lnTo>
                        <a:lnTo>
                          <a:pt x="18" y="18"/>
                        </a:lnTo>
                        <a:lnTo>
                          <a:pt x="18" y="18"/>
                        </a:lnTo>
                        <a:lnTo>
                          <a:pt x="21" y="17"/>
                        </a:lnTo>
                        <a:lnTo>
                          <a:pt x="23" y="15"/>
                        </a:lnTo>
                        <a:lnTo>
                          <a:pt x="23" y="15"/>
                        </a:lnTo>
                        <a:lnTo>
                          <a:pt x="33" y="13"/>
                        </a:lnTo>
                        <a:lnTo>
                          <a:pt x="34" y="13"/>
                        </a:lnTo>
                        <a:lnTo>
                          <a:pt x="37" y="13"/>
                        </a:lnTo>
                        <a:lnTo>
                          <a:pt x="37" y="13"/>
                        </a:lnTo>
                        <a:lnTo>
                          <a:pt x="37" y="13"/>
                        </a:lnTo>
                        <a:lnTo>
                          <a:pt x="37" y="13"/>
                        </a:lnTo>
                        <a:lnTo>
                          <a:pt x="40" y="18"/>
                        </a:lnTo>
                        <a:lnTo>
                          <a:pt x="40" y="23"/>
                        </a:lnTo>
                        <a:lnTo>
                          <a:pt x="40" y="23"/>
                        </a:lnTo>
                        <a:lnTo>
                          <a:pt x="38" y="30"/>
                        </a:lnTo>
                        <a:lnTo>
                          <a:pt x="36" y="36"/>
                        </a:lnTo>
                        <a:lnTo>
                          <a:pt x="30" y="40"/>
                        </a:lnTo>
                        <a:lnTo>
                          <a:pt x="23" y="41"/>
                        </a:lnTo>
                        <a:lnTo>
                          <a:pt x="23" y="41"/>
                        </a:lnTo>
                        <a:lnTo>
                          <a:pt x="16" y="40"/>
                        </a:lnTo>
                        <a:lnTo>
                          <a:pt x="11" y="36"/>
                        </a:lnTo>
                        <a:lnTo>
                          <a:pt x="7" y="30"/>
                        </a:lnTo>
                        <a:lnTo>
                          <a:pt x="6" y="23"/>
                        </a:lnTo>
                        <a:lnTo>
                          <a:pt x="6" y="23"/>
                        </a:lnTo>
                        <a:lnTo>
                          <a:pt x="6" y="19"/>
                        </a:lnTo>
                        <a:lnTo>
                          <a:pt x="8" y="14"/>
                        </a:lnTo>
                        <a:lnTo>
                          <a:pt x="8" y="1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Freeform 364"/>
                  <p:cNvSpPr/>
                  <p:nvPr/>
                </p:nvSpPr>
                <p:spPr bwMode="auto">
                  <a:xfrm>
                    <a:off x="4537076" y="1565276"/>
                    <a:ext cx="36513" cy="44450"/>
                  </a:xfrm>
                  <a:custGeom>
                    <a:avLst/>
                    <a:gdLst>
                      <a:gd name="T0" fmla="*/ 41 w 45"/>
                      <a:gd name="T1" fmla="*/ 16 h 56"/>
                      <a:gd name="T2" fmla="*/ 41 w 45"/>
                      <a:gd name="T3" fmla="*/ 16 h 56"/>
                      <a:gd name="T4" fmla="*/ 41 w 45"/>
                      <a:gd name="T5" fmla="*/ 12 h 56"/>
                      <a:gd name="T6" fmla="*/ 43 w 45"/>
                      <a:gd name="T7" fmla="*/ 9 h 56"/>
                      <a:gd name="T8" fmla="*/ 43 w 45"/>
                      <a:gd name="T9" fmla="*/ 9 h 56"/>
                      <a:gd name="T10" fmla="*/ 45 w 45"/>
                      <a:gd name="T11" fmla="*/ 8 h 56"/>
                      <a:gd name="T12" fmla="*/ 45 w 45"/>
                      <a:gd name="T13" fmla="*/ 8 h 56"/>
                      <a:gd name="T14" fmla="*/ 43 w 45"/>
                      <a:gd name="T15" fmla="*/ 7 h 56"/>
                      <a:gd name="T16" fmla="*/ 43 w 45"/>
                      <a:gd name="T17" fmla="*/ 7 h 56"/>
                      <a:gd name="T18" fmla="*/ 36 w 45"/>
                      <a:gd name="T19" fmla="*/ 4 h 56"/>
                      <a:gd name="T20" fmla="*/ 30 w 45"/>
                      <a:gd name="T21" fmla="*/ 0 h 56"/>
                      <a:gd name="T22" fmla="*/ 30 w 45"/>
                      <a:gd name="T23" fmla="*/ 0 h 56"/>
                      <a:gd name="T24" fmla="*/ 28 w 45"/>
                      <a:gd name="T25" fmla="*/ 0 h 56"/>
                      <a:gd name="T26" fmla="*/ 28 w 45"/>
                      <a:gd name="T27" fmla="*/ 0 h 56"/>
                      <a:gd name="T28" fmla="*/ 21 w 45"/>
                      <a:gd name="T29" fmla="*/ 4 h 56"/>
                      <a:gd name="T30" fmla="*/ 16 w 45"/>
                      <a:gd name="T31" fmla="*/ 8 h 56"/>
                      <a:gd name="T32" fmla="*/ 12 w 45"/>
                      <a:gd name="T33" fmla="*/ 15 h 56"/>
                      <a:gd name="T34" fmla="*/ 8 w 45"/>
                      <a:gd name="T35" fmla="*/ 22 h 56"/>
                      <a:gd name="T36" fmla="*/ 5 w 45"/>
                      <a:gd name="T37" fmla="*/ 28 h 56"/>
                      <a:gd name="T38" fmla="*/ 2 w 45"/>
                      <a:gd name="T39" fmla="*/ 37 h 56"/>
                      <a:gd name="T40" fmla="*/ 1 w 45"/>
                      <a:gd name="T41" fmla="*/ 45 h 56"/>
                      <a:gd name="T42" fmla="*/ 0 w 45"/>
                      <a:gd name="T43" fmla="*/ 54 h 56"/>
                      <a:gd name="T44" fmla="*/ 0 w 45"/>
                      <a:gd name="T45" fmla="*/ 54 h 56"/>
                      <a:gd name="T46" fmla="*/ 0 w 45"/>
                      <a:gd name="T47" fmla="*/ 56 h 56"/>
                      <a:gd name="T48" fmla="*/ 0 w 45"/>
                      <a:gd name="T49" fmla="*/ 56 h 56"/>
                      <a:gd name="T50" fmla="*/ 1 w 45"/>
                      <a:gd name="T51" fmla="*/ 56 h 56"/>
                      <a:gd name="T52" fmla="*/ 38 w 45"/>
                      <a:gd name="T53" fmla="*/ 56 h 56"/>
                      <a:gd name="T54" fmla="*/ 38 w 45"/>
                      <a:gd name="T55" fmla="*/ 56 h 56"/>
                      <a:gd name="T56" fmla="*/ 39 w 45"/>
                      <a:gd name="T57" fmla="*/ 54 h 56"/>
                      <a:gd name="T58" fmla="*/ 45 w 45"/>
                      <a:gd name="T59" fmla="*/ 24 h 56"/>
                      <a:gd name="T60" fmla="*/ 45 w 45"/>
                      <a:gd name="T61" fmla="*/ 24 h 56"/>
                      <a:gd name="T62" fmla="*/ 45 w 45"/>
                      <a:gd name="T63" fmla="*/ 23 h 56"/>
                      <a:gd name="T64" fmla="*/ 45 w 45"/>
                      <a:gd name="T65" fmla="*/ 23 h 56"/>
                      <a:gd name="T66" fmla="*/ 41 w 45"/>
                      <a:gd name="T67" fmla="*/ 20 h 56"/>
                      <a:gd name="T68" fmla="*/ 41 w 45"/>
                      <a:gd name="T69" fmla="*/ 16 h 56"/>
                      <a:gd name="T70" fmla="*/ 41 w 45"/>
                      <a:gd name="T71" fmla="*/ 16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5" h="56">
                        <a:moveTo>
                          <a:pt x="41" y="16"/>
                        </a:moveTo>
                        <a:lnTo>
                          <a:pt x="41" y="16"/>
                        </a:lnTo>
                        <a:lnTo>
                          <a:pt x="41" y="12"/>
                        </a:lnTo>
                        <a:lnTo>
                          <a:pt x="43" y="9"/>
                        </a:lnTo>
                        <a:lnTo>
                          <a:pt x="43" y="9"/>
                        </a:lnTo>
                        <a:lnTo>
                          <a:pt x="45" y="8"/>
                        </a:lnTo>
                        <a:lnTo>
                          <a:pt x="45" y="8"/>
                        </a:lnTo>
                        <a:lnTo>
                          <a:pt x="43" y="7"/>
                        </a:lnTo>
                        <a:lnTo>
                          <a:pt x="43" y="7"/>
                        </a:lnTo>
                        <a:lnTo>
                          <a:pt x="36" y="4"/>
                        </a:lnTo>
                        <a:lnTo>
                          <a:pt x="30" y="0"/>
                        </a:lnTo>
                        <a:lnTo>
                          <a:pt x="30" y="0"/>
                        </a:lnTo>
                        <a:lnTo>
                          <a:pt x="28" y="0"/>
                        </a:lnTo>
                        <a:lnTo>
                          <a:pt x="28" y="0"/>
                        </a:lnTo>
                        <a:lnTo>
                          <a:pt x="21" y="4"/>
                        </a:lnTo>
                        <a:lnTo>
                          <a:pt x="16" y="8"/>
                        </a:lnTo>
                        <a:lnTo>
                          <a:pt x="12" y="15"/>
                        </a:lnTo>
                        <a:lnTo>
                          <a:pt x="8" y="22"/>
                        </a:lnTo>
                        <a:lnTo>
                          <a:pt x="5" y="28"/>
                        </a:lnTo>
                        <a:lnTo>
                          <a:pt x="2" y="37"/>
                        </a:lnTo>
                        <a:lnTo>
                          <a:pt x="1" y="45"/>
                        </a:lnTo>
                        <a:lnTo>
                          <a:pt x="0" y="54"/>
                        </a:lnTo>
                        <a:lnTo>
                          <a:pt x="0" y="54"/>
                        </a:lnTo>
                        <a:lnTo>
                          <a:pt x="0" y="56"/>
                        </a:lnTo>
                        <a:lnTo>
                          <a:pt x="0" y="56"/>
                        </a:lnTo>
                        <a:lnTo>
                          <a:pt x="1" y="56"/>
                        </a:lnTo>
                        <a:lnTo>
                          <a:pt x="38" y="56"/>
                        </a:lnTo>
                        <a:lnTo>
                          <a:pt x="38" y="56"/>
                        </a:lnTo>
                        <a:lnTo>
                          <a:pt x="39" y="54"/>
                        </a:lnTo>
                        <a:lnTo>
                          <a:pt x="45" y="24"/>
                        </a:lnTo>
                        <a:lnTo>
                          <a:pt x="45" y="24"/>
                        </a:lnTo>
                        <a:lnTo>
                          <a:pt x="45" y="23"/>
                        </a:lnTo>
                        <a:lnTo>
                          <a:pt x="45" y="23"/>
                        </a:lnTo>
                        <a:lnTo>
                          <a:pt x="41" y="20"/>
                        </a:lnTo>
                        <a:lnTo>
                          <a:pt x="41" y="16"/>
                        </a:lnTo>
                        <a:lnTo>
                          <a:pt x="41" y="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Freeform 365"/>
                  <p:cNvSpPr/>
                  <p:nvPr/>
                </p:nvSpPr>
                <p:spPr bwMode="auto">
                  <a:xfrm>
                    <a:off x="4581526" y="1565276"/>
                    <a:ext cx="33338" cy="44450"/>
                  </a:xfrm>
                  <a:custGeom>
                    <a:avLst/>
                    <a:gdLst>
                      <a:gd name="T0" fmla="*/ 15 w 44"/>
                      <a:gd name="T1" fmla="*/ 0 h 56"/>
                      <a:gd name="T2" fmla="*/ 15 w 44"/>
                      <a:gd name="T3" fmla="*/ 0 h 56"/>
                      <a:gd name="T4" fmla="*/ 8 w 44"/>
                      <a:gd name="T5" fmla="*/ 4 h 56"/>
                      <a:gd name="T6" fmla="*/ 2 w 44"/>
                      <a:gd name="T7" fmla="*/ 7 h 56"/>
                      <a:gd name="T8" fmla="*/ 2 w 44"/>
                      <a:gd name="T9" fmla="*/ 7 h 56"/>
                      <a:gd name="T10" fmla="*/ 0 w 44"/>
                      <a:gd name="T11" fmla="*/ 8 h 56"/>
                      <a:gd name="T12" fmla="*/ 0 w 44"/>
                      <a:gd name="T13" fmla="*/ 8 h 56"/>
                      <a:gd name="T14" fmla="*/ 0 w 44"/>
                      <a:gd name="T15" fmla="*/ 9 h 56"/>
                      <a:gd name="T16" fmla="*/ 0 w 44"/>
                      <a:gd name="T17" fmla="*/ 9 h 56"/>
                      <a:gd name="T18" fmla="*/ 3 w 44"/>
                      <a:gd name="T19" fmla="*/ 12 h 56"/>
                      <a:gd name="T20" fmla="*/ 4 w 44"/>
                      <a:gd name="T21" fmla="*/ 16 h 56"/>
                      <a:gd name="T22" fmla="*/ 4 w 44"/>
                      <a:gd name="T23" fmla="*/ 16 h 56"/>
                      <a:gd name="T24" fmla="*/ 3 w 44"/>
                      <a:gd name="T25" fmla="*/ 20 h 56"/>
                      <a:gd name="T26" fmla="*/ 0 w 44"/>
                      <a:gd name="T27" fmla="*/ 23 h 56"/>
                      <a:gd name="T28" fmla="*/ 0 w 44"/>
                      <a:gd name="T29" fmla="*/ 23 h 56"/>
                      <a:gd name="T30" fmla="*/ 0 w 44"/>
                      <a:gd name="T31" fmla="*/ 24 h 56"/>
                      <a:gd name="T32" fmla="*/ 6 w 44"/>
                      <a:gd name="T33" fmla="*/ 54 h 56"/>
                      <a:gd name="T34" fmla="*/ 6 w 44"/>
                      <a:gd name="T35" fmla="*/ 54 h 56"/>
                      <a:gd name="T36" fmla="*/ 6 w 44"/>
                      <a:gd name="T37" fmla="*/ 56 h 56"/>
                      <a:gd name="T38" fmla="*/ 44 w 44"/>
                      <a:gd name="T39" fmla="*/ 56 h 56"/>
                      <a:gd name="T40" fmla="*/ 44 w 44"/>
                      <a:gd name="T41" fmla="*/ 56 h 56"/>
                      <a:gd name="T42" fmla="*/ 44 w 44"/>
                      <a:gd name="T43" fmla="*/ 56 h 56"/>
                      <a:gd name="T44" fmla="*/ 44 w 44"/>
                      <a:gd name="T45" fmla="*/ 56 h 56"/>
                      <a:gd name="T46" fmla="*/ 44 w 44"/>
                      <a:gd name="T47" fmla="*/ 54 h 56"/>
                      <a:gd name="T48" fmla="*/ 44 w 44"/>
                      <a:gd name="T49" fmla="*/ 54 h 56"/>
                      <a:gd name="T50" fmla="*/ 44 w 44"/>
                      <a:gd name="T51" fmla="*/ 45 h 56"/>
                      <a:gd name="T52" fmla="*/ 42 w 44"/>
                      <a:gd name="T53" fmla="*/ 37 h 56"/>
                      <a:gd name="T54" fmla="*/ 40 w 44"/>
                      <a:gd name="T55" fmla="*/ 28 h 56"/>
                      <a:gd name="T56" fmla="*/ 37 w 44"/>
                      <a:gd name="T57" fmla="*/ 22 h 56"/>
                      <a:gd name="T58" fmla="*/ 33 w 44"/>
                      <a:gd name="T59" fmla="*/ 15 h 56"/>
                      <a:gd name="T60" fmla="*/ 27 w 44"/>
                      <a:gd name="T61" fmla="*/ 8 h 56"/>
                      <a:gd name="T62" fmla="*/ 22 w 44"/>
                      <a:gd name="T63" fmla="*/ 4 h 56"/>
                      <a:gd name="T64" fmla="*/ 17 w 44"/>
                      <a:gd name="T65" fmla="*/ 0 h 56"/>
                      <a:gd name="T66" fmla="*/ 17 w 44"/>
                      <a:gd name="T67" fmla="*/ 0 h 56"/>
                      <a:gd name="T68" fmla="*/ 15 w 44"/>
                      <a:gd name="T69" fmla="*/ 0 h 56"/>
                      <a:gd name="T70" fmla="*/ 15 w 44"/>
                      <a:gd name="T71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4" h="56">
                        <a:moveTo>
                          <a:pt x="15" y="0"/>
                        </a:moveTo>
                        <a:lnTo>
                          <a:pt x="15" y="0"/>
                        </a:lnTo>
                        <a:lnTo>
                          <a:pt x="8" y="4"/>
                        </a:lnTo>
                        <a:lnTo>
                          <a:pt x="2" y="7"/>
                        </a:lnTo>
                        <a:lnTo>
                          <a:pt x="2" y="7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3" y="12"/>
                        </a:lnTo>
                        <a:lnTo>
                          <a:pt x="4" y="16"/>
                        </a:lnTo>
                        <a:lnTo>
                          <a:pt x="4" y="16"/>
                        </a:lnTo>
                        <a:lnTo>
                          <a:pt x="3" y="20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0" y="24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6" y="56"/>
                        </a:lnTo>
                        <a:lnTo>
                          <a:pt x="44" y="56"/>
                        </a:lnTo>
                        <a:lnTo>
                          <a:pt x="44" y="56"/>
                        </a:lnTo>
                        <a:lnTo>
                          <a:pt x="44" y="56"/>
                        </a:lnTo>
                        <a:lnTo>
                          <a:pt x="44" y="56"/>
                        </a:lnTo>
                        <a:lnTo>
                          <a:pt x="44" y="54"/>
                        </a:lnTo>
                        <a:lnTo>
                          <a:pt x="44" y="54"/>
                        </a:lnTo>
                        <a:lnTo>
                          <a:pt x="44" y="45"/>
                        </a:lnTo>
                        <a:lnTo>
                          <a:pt x="42" y="37"/>
                        </a:lnTo>
                        <a:lnTo>
                          <a:pt x="40" y="28"/>
                        </a:lnTo>
                        <a:lnTo>
                          <a:pt x="37" y="22"/>
                        </a:lnTo>
                        <a:lnTo>
                          <a:pt x="33" y="15"/>
                        </a:lnTo>
                        <a:lnTo>
                          <a:pt x="27" y="8"/>
                        </a:lnTo>
                        <a:lnTo>
                          <a:pt x="22" y="4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8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9" name="组合 8"/>
            <p:cNvGrpSpPr/>
            <p:nvPr/>
          </p:nvGrpSpPr>
          <p:grpSpPr>
            <a:xfrm>
              <a:off x="6937366" y="2564962"/>
              <a:ext cx="3359597" cy="2924310"/>
              <a:chOff x="5257568" y="1134377"/>
              <a:chExt cx="3359597" cy="2924310"/>
            </a:xfrm>
          </p:grpSpPr>
          <p:cxnSp>
            <p:nvCxnSpPr>
              <p:cNvPr id="20" name="直接连接符 19"/>
              <p:cNvCxnSpPr/>
              <p:nvPr/>
            </p:nvCxnSpPr>
            <p:spPr bwMode="auto">
              <a:xfrm flipH="1">
                <a:off x="5591779" y="2567696"/>
                <a:ext cx="685487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/>
              <p:cNvCxnSpPr/>
              <p:nvPr/>
            </p:nvCxnSpPr>
            <p:spPr bwMode="auto">
              <a:xfrm flipH="1">
                <a:off x="5257568" y="1462668"/>
                <a:ext cx="1014009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直接连接符 21"/>
              <p:cNvCxnSpPr/>
              <p:nvPr/>
            </p:nvCxnSpPr>
            <p:spPr bwMode="auto">
              <a:xfrm flipH="1">
                <a:off x="5263256" y="3651391"/>
                <a:ext cx="1014009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3" name="文本框 49"/>
              <p:cNvSpPr txBox="1"/>
              <p:nvPr/>
            </p:nvSpPr>
            <p:spPr>
              <a:xfrm>
                <a:off x="6402162" y="1134377"/>
                <a:ext cx="2215003" cy="69206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spcBef>
                    <a:spcPts val="450"/>
                  </a:spcBef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50"/>
                  </a:spcBef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在此处添加文字在此处添加文字在此处添加文字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50"/>
              <p:cNvSpPr txBox="1"/>
              <p:nvPr/>
            </p:nvSpPr>
            <p:spPr>
              <a:xfrm>
                <a:off x="6402162" y="2247209"/>
                <a:ext cx="2215003" cy="69206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spcBef>
                    <a:spcPts val="450"/>
                  </a:spcBef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50"/>
                  </a:spcBef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在此处添加文字在此处添加文字在此处添加文字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51"/>
              <p:cNvSpPr txBox="1"/>
              <p:nvPr/>
            </p:nvSpPr>
            <p:spPr>
              <a:xfrm>
                <a:off x="6402162" y="3366625"/>
                <a:ext cx="2215003" cy="69206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spcBef>
                    <a:spcPts val="450"/>
                  </a:spcBef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50"/>
                  </a:spcBef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在此处添加文字在此处添加文字在此处添加文字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308603" y="2564962"/>
              <a:ext cx="3308987" cy="2885014"/>
              <a:chOff x="628805" y="1134377"/>
              <a:chExt cx="3308987" cy="2885014"/>
            </a:xfrm>
          </p:grpSpPr>
          <p:cxnSp>
            <p:nvCxnSpPr>
              <p:cNvPr id="14" name="直接连接符 13"/>
              <p:cNvCxnSpPr/>
              <p:nvPr/>
            </p:nvCxnSpPr>
            <p:spPr bwMode="auto">
              <a:xfrm>
                <a:off x="2925205" y="3651391"/>
                <a:ext cx="1012587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925206" y="2567696"/>
                <a:ext cx="685487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925205" y="1462668"/>
                <a:ext cx="1012587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7" name="文本框 52"/>
              <p:cNvSpPr txBox="1"/>
              <p:nvPr/>
            </p:nvSpPr>
            <p:spPr>
              <a:xfrm>
                <a:off x="641134" y="1134377"/>
                <a:ext cx="2215003" cy="69206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r">
                  <a:spcBef>
                    <a:spcPts val="450"/>
                  </a:spcBef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spcBef>
                    <a:spcPts val="450"/>
                  </a:spcBef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在此处添加文字在此处添加文字在此处添加文字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53"/>
              <p:cNvSpPr txBox="1"/>
              <p:nvPr/>
            </p:nvSpPr>
            <p:spPr>
              <a:xfrm>
                <a:off x="641134" y="2214497"/>
                <a:ext cx="2215003" cy="69206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r">
                  <a:spcBef>
                    <a:spcPts val="450"/>
                  </a:spcBef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spcBef>
                    <a:spcPts val="450"/>
                  </a:spcBef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在此处添加文字在此处添加文字在此处添加文字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54"/>
              <p:cNvSpPr txBox="1"/>
              <p:nvPr/>
            </p:nvSpPr>
            <p:spPr>
              <a:xfrm>
                <a:off x="628805" y="3327329"/>
                <a:ext cx="2215003" cy="69206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r">
                  <a:spcBef>
                    <a:spcPts val="450"/>
                  </a:spcBef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spcBef>
                    <a:spcPts val="450"/>
                  </a:spcBef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在此处添加文字在此处添加文字在此处添加文字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工作完成情况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2379663" y="2336006"/>
            <a:ext cx="265112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2379663" y="3459956"/>
            <a:ext cx="265112" cy="496888"/>
          </a:xfrm>
          <a:custGeom>
            <a:avLst/>
            <a:gdLst>
              <a:gd name="txL" fmla="*/ 0 w 68"/>
              <a:gd name="txT" fmla="*/ 0 h 128"/>
              <a:gd name="txR" fmla="*/ 68 w 68"/>
              <a:gd name="txB" fmla="*/ 128 h 128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>
          <a:xfrm>
            <a:off x="2717800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3057525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0"/>
          <p:cNvSpPr/>
          <p:nvPr/>
        </p:nvSpPr>
        <p:spPr>
          <a:xfrm>
            <a:off x="3397250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1"/>
          <p:cNvSpPr/>
          <p:nvPr/>
        </p:nvSpPr>
        <p:spPr>
          <a:xfrm>
            <a:off x="2717800" y="3121819"/>
            <a:ext cx="266700" cy="836612"/>
          </a:xfrm>
          <a:custGeom>
            <a:avLst/>
            <a:gdLst>
              <a:gd name="txL" fmla="*/ 0 w 68"/>
              <a:gd name="txT" fmla="*/ 0 h 215"/>
              <a:gd name="txR" fmla="*/ 68 w 68"/>
              <a:gd name="txB" fmla="*/ 215 h 215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2"/>
          <p:cNvSpPr/>
          <p:nvPr/>
        </p:nvSpPr>
        <p:spPr>
          <a:xfrm>
            <a:off x="3057525" y="2770981"/>
            <a:ext cx="266700" cy="1185863"/>
          </a:xfrm>
          <a:custGeom>
            <a:avLst/>
            <a:gdLst>
              <a:gd name="txL" fmla="*/ 0 w 68"/>
              <a:gd name="txT" fmla="*/ 0 h 305"/>
              <a:gd name="txR" fmla="*/ 68 w 68"/>
              <a:gd name="txB" fmla="*/ 305 h 305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3"/>
          <p:cNvSpPr/>
          <p:nvPr/>
        </p:nvSpPr>
        <p:spPr>
          <a:xfrm>
            <a:off x="3397250" y="2542381"/>
            <a:ext cx="266700" cy="1414463"/>
          </a:xfrm>
          <a:custGeom>
            <a:avLst/>
            <a:gdLst>
              <a:gd name="txL" fmla="*/ 0 w 68"/>
              <a:gd name="txT" fmla="*/ 0 h 364"/>
              <a:gd name="txR" fmla="*/ 68 w 68"/>
              <a:gd name="txB" fmla="*/ 364 h 364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4"/>
          <p:cNvSpPr/>
          <p:nvPr/>
        </p:nvSpPr>
        <p:spPr>
          <a:xfrm>
            <a:off x="4443413" y="2336006"/>
            <a:ext cx="265112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5"/>
          <p:cNvSpPr/>
          <p:nvPr/>
        </p:nvSpPr>
        <p:spPr>
          <a:xfrm>
            <a:off x="4781550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6"/>
          <p:cNvSpPr/>
          <p:nvPr/>
        </p:nvSpPr>
        <p:spPr>
          <a:xfrm>
            <a:off x="5121275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17"/>
          <p:cNvSpPr/>
          <p:nvPr/>
        </p:nvSpPr>
        <p:spPr>
          <a:xfrm>
            <a:off x="5461000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18"/>
          <p:cNvSpPr/>
          <p:nvPr/>
        </p:nvSpPr>
        <p:spPr>
          <a:xfrm>
            <a:off x="4443413" y="3717131"/>
            <a:ext cx="265112" cy="239713"/>
          </a:xfrm>
          <a:custGeom>
            <a:avLst/>
            <a:gdLst>
              <a:gd name="txL" fmla="*/ 0 w 68"/>
              <a:gd name="txT" fmla="*/ 0 h 62"/>
              <a:gd name="txR" fmla="*/ 68 w 68"/>
              <a:gd name="txB" fmla="*/ 62 h 62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19"/>
          <p:cNvSpPr/>
          <p:nvPr/>
        </p:nvSpPr>
        <p:spPr>
          <a:xfrm>
            <a:off x="4781550" y="3128169"/>
            <a:ext cx="266700" cy="828675"/>
          </a:xfrm>
          <a:custGeom>
            <a:avLst/>
            <a:gdLst>
              <a:gd name="txL" fmla="*/ 0 w 68"/>
              <a:gd name="txT" fmla="*/ 0 h 213"/>
              <a:gd name="txR" fmla="*/ 68 w 68"/>
              <a:gd name="txB" fmla="*/ 213 h 213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0"/>
          <p:cNvSpPr/>
          <p:nvPr/>
        </p:nvSpPr>
        <p:spPr>
          <a:xfrm>
            <a:off x="5121275" y="2542381"/>
            <a:ext cx="266700" cy="1414463"/>
          </a:xfrm>
          <a:custGeom>
            <a:avLst/>
            <a:gdLst>
              <a:gd name="txL" fmla="*/ 0 w 68"/>
              <a:gd name="txT" fmla="*/ 0 h 364"/>
              <a:gd name="txR" fmla="*/ 68 w 68"/>
              <a:gd name="txB" fmla="*/ 364 h 364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1"/>
          <p:cNvSpPr/>
          <p:nvPr/>
        </p:nvSpPr>
        <p:spPr>
          <a:xfrm>
            <a:off x="5461000" y="3336131"/>
            <a:ext cx="266700" cy="622300"/>
          </a:xfrm>
          <a:custGeom>
            <a:avLst/>
            <a:gdLst>
              <a:gd name="txL" fmla="*/ 0 w 68"/>
              <a:gd name="txT" fmla="*/ 0 h 160"/>
              <a:gd name="txR" fmla="*/ 68 w 68"/>
              <a:gd name="txB" fmla="*/ 160 h 160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>
          <a:xfrm>
            <a:off x="6505575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>
          <a:xfrm>
            <a:off x="6845300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>
          <a:xfrm>
            <a:off x="7185025" y="2336006"/>
            <a:ext cx="265113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/>
          <p:nvPr/>
        </p:nvSpPr>
        <p:spPr>
          <a:xfrm>
            <a:off x="7523163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6"/>
          <p:cNvSpPr/>
          <p:nvPr/>
        </p:nvSpPr>
        <p:spPr>
          <a:xfrm>
            <a:off x="7523163" y="2534444"/>
            <a:ext cx="266700" cy="1422400"/>
          </a:xfrm>
          <a:custGeom>
            <a:avLst/>
            <a:gdLst>
              <a:gd name="txL" fmla="*/ 0 w 68"/>
              <a:gd name="txT" fmla="*/ 0 h 366"/>
              <a:gd name="txR" fmla="*/ 68 w 68"/>
              <a:gd name="txB" fmla="*/ 366 h 366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7"/>
          <p:cNvSpPr/>
          <p:nvPr/>
        </p:nvSpPr>
        <p:spPr>
          <a:xfrm>
            <a:off x="7185025" y="2797969"/>
            <a:ext cx="265113" cy="1158875"/>
          </a:xfrm>
          <a:custGeom>
            <a:avLst/>
            <a:gdLst>
              <a:gd name="txL" fmla="*/ 0 w 68"/>
              <a:gd name="txT" fmla="*/ 0 h 298"/>
              <a:gd name="txR" fmla="*/ 68 w 68"/>
              <a:gd name="txB" fmla="*/ 298 h 298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8"/>
          <p:cNvSpPr/>
          <p:nvPr/>
        </p:nvSpPr>
        <p:spPr>
          <a:xfrm>
            <a:off x="6845300" y="3128169"/>
            <a:ext cx="266700" cy="828675"/>
          </a:xfrm>
          <a:custGeom>
            <a:avLst/>
            <a:gdLst>
              <a:gd name="txL" fmla="*/ 0 w 68"/>
              <a:gd name="txT" fmla="*/ 0 h 213"/>
              <a:gd name="txR" fmla="*/ 68 w 68"/>
              <a:gd name="txB" fmla="*/ 213 h 213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9"/>
          <p:cNvSpPr/>
          <p:nvPr/>
        </p:nvSpPr>
        <p:spPr>
          <a:xfrm>
            <a:off x="6505575" y="3471069"/>
            <a:ext cx="266700" cy="485775"/>
          </a:xfrm>
          <a:custGeom>
            <a:avLst/>
            <a:gdLst>
              <a:gd name="txL" fmla="*/ 0 w 68"/>
              <a:gd name="txT" fmla="*/ 0 h 125"/>
              <a:gd name="txR" fmla="*/ 68 w 68"/>
              <a:gd name="txB" fmla="*/ 125 h 125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0"/>
          <p:cNvSpPr/>
          <p:nvPr/>
        </p:nvSpPr>
        <p:spPr>
          <a:xfrm>
            <a:off x="8569325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31"/>
          <p:cNvSpPr/>
          <p:nvPr/>
        </p:nvSpPr>
        <p:spPr>
          <a:xfrm>
            <a:off x="8909050" y="2336006"/>
            <a:ext cx="266700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2"/>
          <p:cNvSpPr/>
          <p:nvPr/>
        </p:nvSpPr>
        <p:spPr>
          <a:xfrm>
            <a:off x="9248775" y="2336006"/>
            <a:ext cx="265113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3"/>
          <p:cNvSpPr/>
          <p:nvPr/>
        </p:nvSpPr>
        <p:spPr>
          <a:xfrm>
            <a:off x="9586913" y="2336006"/>
            <a:ext cx="265112" cy="1620838"/>
          </a:xfrm>
          <a:custGeom>
            <a:avLst/>
            <a:gdLst>
              <a:gd name="txL" fmla="*/ 0 w 68"/>
              <a:gd name="txT" fmla="*/ 0 h 417"/>
              <a:gd name="txR" fmla="*/ 68 w 68"/>
              <a:gd name="txB" fmla="*/ 417 h 417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4"/>
          <p:cNvSpPr/>
          <p:nvPr/>
        </p:nvSpPr>
        <p:spPr>
          <a:xfrm>
            <a:off x="9586913" y="2550319"/>
            <a:ext cx="265112" cy="1406525"/>
          </a:xfrm>
          <a:custGeom>
            <a:avLst/>
            <a:gdLst>
              <a:gd name="txL" fmla="*/ 0 w 68"/>
              <a:gd name="txT" fmla="*/ 0 h 362"/>
              <a:gd name="txR" fmla="*/ 68 w 68"/>
              <a:gd name="txB" fmla="*/ 362 h 362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5"/>
          <p:cNvSpPr/>
          <p:nvPr/>
        </p:nvSpPr>
        <p:spPr>
          <a:xfrm>
            <a:off x="9248775" y="2674144"/>
            <a:ext cx="265113" cy="1284287"/>
          </a:xfrm>
          <a:custGeom>
            <a:avLst/>
            <a:gdLst>
              <a:gd name="txL" fmla="*/ 0 w 68"/>
              <a:gd name="txT" fmla="*/ 0 h 330"/>
              <a:gd name="txR" fmla="*/ 68 w 68"/>
              <a:gd name="txB" fmla="*/ 330 h 330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6"/>
          <p:cNvSpPr/>
          <p:nvPr/>
        </p:nvSpPr>
        <p:spPr>
          <a:xfrm>
            <a:off x="8909050" y="3612356"/>
            <a:ext cx="266700" cy="344488"/>
          </a:xfrm>
          <a:custGeom>
            <a:avLst/>
            <a:gdLst>
              <a:gd name="txL" fmla="*/ 0 w 68"/>
              <a:gd name="txT" fmla="*/ 0 h 89"/>
              <a:gd name="txR" fmla="*/ 68 w 68"/>
              <a:gd name="txB" fmla="*/ 89 h 89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37"/>
          <p:cNvSpPr/>
          <p:nvPr/>
        </p:nvSpPr>
        <p:spPr>
          <a:xfrm>
            <a:off x="8569325" y="2969419"/>
            <a:ext cx="266700" cy="987425"/>
          </a:xfrm>
          <a:custGeom>
            <a:avLst/>
            <a:gdLst>
              <a:gd name="txL" fmla="*/ 0 w 68"/>
              <a:gd name="txT" fmla="*/ 0 h 254"/>
              <a:gd name="txR" fmla="*/ 68 w 68"/>
              <a:gd name="txB" fmla="*/ 254 h 254"/>
            </a:gdLst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296A8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TextBox 96"/>
          <p:cNvSpPr/>
          <p:nvPr/>
        </p:nvSpPr>
        <p:spPr>
          <a:xfrm>
            <a:off x="2071688" y="4599781"/>
            <a:ext cx="1884362" cy="1384986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31" tIns="45716" rIns="91431" bIns="45716">
            <a:spAutoFit/>
          </a:bodyPr>
          <a:lstStyle/>
          <a:p>
            <a:pPr lvl="0" eaLnBrk="1" hangingPunct="1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您的内容打在这里，或者通过复制您的文本后。您的内容打在这里，或者通过复制您的文本后。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TextBox 97"/>
          <p:cNvSpPr/>
          <p:nvPr/>
        </p:nvSpPr>
        <p:spPr>
          <a:xfrm>
            <a:off x="2408238" y="4256881"/>
            <a:ext cx="1209675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TextBox 98"/>
          <p:cNvSpPr/>
          <p:nvPr/>
        </p:nvSpPr>
        <p:spPr>
          <a:xfrm>
            <a:off x="4151313" y="4599781"/>
            <a:ext cx="1884362" cy="137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31" tIns="45716" rIns="91431" bIns="45716">
            <a:spAutoFit/>
          </a:bodyPr>
          <a:lstStyle/>
          <a:p>
            <a:pPr lvl="0" eaLnBrk="1" hangingPunct="1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您的内容打在这里，或者通过复制您的文本后。您的内容打在这里，或者通过复制您的文本后。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99"/>
          <p:cNvSpPr/>
          <p:nvPr/>
        </p:nvSpPr>
        <p:spPr>
          <a:xfrm>
            <a:off x="4487863" y="4291806"/>
            <a:ext cx="1211262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TextBox 100"/>
          <p:cNvSpPr/>
          <p:nvPr/>
        </p:nvSpPr>
        <p:spPr>
          <a:xfrm>
            <a:off x="6230938" y="4599781"/>
            <a:ext cx="1884362" cy="137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31" tIns="45716" rIns="91431" bIns="45716">
            <a:spAutoFit/>
          </a:bodyPr>
          <a:lstStyle/>
          <a:p>
            <a:pPr lvl="0" eaLnBrk="1" hangingPunct="1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您的内容打在这里，或者通过复制您的文本后。您的内容打在这里，或者通过复制您的文本后。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TextBox 101"/>
          <p:cNvSpPr/>
          <p:nvPr/>
        </p:nvSpPr>
        <p:spPr>
          <a:xfrm>
            <a:off x="6567488" y="4291806"/>
            <a:ext cx="1211262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TextBox 102"/>
          <p:cNvSpPr/>
          <p:nvPr/>
        </p:nvSpPr>
        <p:spPr>
          <a:xfrm>
            <a:off x="8278813" y="4599781"/>
            <a:ext cx="1884362" cy="137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1887" tIns="40943" rIns="81887" bIns="40943">
            <a:spAutoFit/>
          </a:bodyPr>
          <a:lstStyle/>
          <a:p>
            <a:pPr lvl="0" eaLnBrk="1" hangingPunct="1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您的内容打在这里，或者通过复制您的文本后。您的内容打在这里，或者通过复制您的文本后。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TextBox 103"/>
          <p:cNvSpPr/>
          <p:nvPr/>
        </p:nvSpPr>
        <p:spPr>
          <a:xfrm>
            <a:off x="8615363" y="4291806"/>
            <a:ext cx="1211262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0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/>
      <p:bldP spid="43" grpId="0" bldLvl="0"/>
      <p:bldP spid="44" grpId="0" bldLvl="0"/>
      <p:bldP spid="45" grpId="0" bldLvl="0"/>
      <p:bldP spid="46" grpId="0" bldLvl="0"/>
      <p:bldP spid="47" grpId="0" bldLvl="0"/>
      <p:bldP spid="48" grpId="0" bldLvl="0"/>
      <p:bldP spid="49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工作完成情况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00709" y="1872247"/>
            <a:ext cx="4238312" cy="4260340"/>
            <a:chOff x="1057341" y="1916773"/>
            <a:chExt cx="2580759" cy="2594174"/>
          </a:xfrm>
        </p:grpSpPr>
        <p:sp>
          <p:nvSpPr>
            <p:cNvPr id="7" name="椭圆 6"/>
            <p:cNvSpPr/>
            <p:nvPr/>
          </p:nvSpPr>
          <p:spPr>
            <a:xfrm>
              <a:off x="1311264" y="2189999"/>
              <a:ext cx="2072913" cy="2047722"/>
            </a:xfrm>
            <a:prstGeom prst="ellipse">
              <a:avLst/>
            </a:prstGeom>
            <a:noFill/>
            <a:ln w="57150" cap="flat" cmpd="sng" algn="ctr">
              <a:solidFill>
                <a:srgbClr val="3296A8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072643" y="2902240"/>
              <a:ext cx="565457" cy="559883"/>
            </a:xfrm>
            <a:prstGeom prst="ellipse">
              <a:avLst/>
            </a:prstGeom>
            <a:solidFill>
              <a:srgbClr val="3296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pic>
          <p:nvPicPr>
            <p:cNvPr id="1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20"/>
            <a:stretch>
              <a:fillRect/>
            </a:stretch>
          </p:blipFill>
          <p:spPr bwMode="auto">
            <a:xfrm>
              <a:off x="3162025" y="3031193"/>
              <a:ext cx="381785" cy="30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椭圆 13"/>
            <p:cNvSpPr/>
            <p:nvPr/>
          </p:nvSpPr>
          <p:spPr>
            <a:xfrm>
              <a:off x="2128564" y="1916773"/>
              <a:ext cx="548405" cy="543035"/>
            </a:xfrm>
            <a:prstGeom prst="ellipse">
              <a:avLst/>
            </a:prstGeom>
            <a:solidFill>
              <a:srgbClr val="3296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pic>
          <p:nvPicPr>
            <p:cNvPr id="15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0" t="13547" r="24422" b="28755"/>
            <a:stretch>
              <a:fillRect/>
            </a:stretch>
          </p:blipFill>
          <p:spPr bwMode="auto">
            <a:xfrm>
              <a:off x="2285344" y="2060631"/>
              <a:ext cx="234843" cy="255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椭圆 15"/>
            <p:cNvSpPr/>
            <p:nvPr/>
          </p:nvSpPr>
          <p:spPr>
            <a:xfrm>
              <a:off x="2127729" y="3969208"/>
              <a:ext cx="548405" cy="541739"/>
            </a:xfrm>
            <a:prstGeom prst="ellipse">
              <a:avLst/>
            </a:prstGeom>
            <a:solidFill>
              <a:srgbClr val="3296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任意多边形 12"/>
            <p:cNvSpPr/>
            <p:nvPr/>
          </p:nvSpPr>
          <p:spPr>
            <a:xfrm>
              <a:off x="2238978" y="4109362"/>
              <a:ext cx="321431" cy="243653"/>
            </a:xfrm>
            <a:custGeom>
              <a:avLst/>
              <a:gdLst>
                <a:gd name="connsiteX0" fmla="*/ 332089 w 388650"/>
                <a:gd name="connsiteY0" fmla="*/ 43940 h 298935"/>
                <a:gd name="connsiteX1" fmla="*/ 354779 w 388650"/>
                <a:gd name="connsiteY1" fmla="*/ 43940 h 298935"/>
                <a:gd name="connsiteX2" fmla="*/ 388650 w 388650"/>
                <a:gd name="connsiteY2" fmla="*/ 77811 h 298935"/>
                <a:gd name="connsiteX3" fmla="*/ 388650 w 388650"/>
                <a:gd name="connsiteY3" fmla="*/ 162486 h 298935"/>
                <a:gd name="connsiteX4" fmla="*/ 388650 w 388650"/>
                <a:gd name="connsiteY4" fmla="*/ 213291 h 298935"/>
                <a:gd name="connsiteX5" fmla="*/ 354779 w 388650"/>
                <a:gd name="connsiteY5" fmla="*/ 247162 h 298935"/>
                <a:gd name="connsiteX6" fmla="*/ 328319 w 388650"/>
                <a:gd name="connsiteY6" fmla="*/ 247162 h 298935"/>
                <a:gd name="connsiteX7" fmla="*/ 262816 w 388650"/>
                <a:gd name="connsiteY7" fmla="*/ 298935 h 298935"/>
                <a:gd name="connsiteX8" fmla="*/ 237822 w 388650"/>
                <a:gd name="connsiteY8" fmla="*/ 247162 h 298935"/>
                <a:gd name="connsiteX9" fmla="*/ 60533 w 388650"/>
                <a:gd name="connsiteY9" fmla="*/ 247162 h 298935"/>
                <a:gd name="connsiteX10" fmla="*/ 26662 w 388650"/>
                <a:gd name="connsiteY10" fmla="*/ 213291 h 298935"/>
                <a:gd name="connsiteX11" fmla="*/ 26662 w 388650"/>
                <a:gd name="connsiteY11" fmla="*/ 188693 h 298935"/>
                <a:gd name="connsiteX12" fmla="*/ 27227 w 388650"/>
                <a:gd name="connsiteY12" fmla="*/ 188927 h 298935"/>
                <a:gd name="connsiteX13" fmla="*/ 300065 w 388650"/>
                <a:gd name="connsiteY13" fmla="*/ 188927 h 298935"/>
                <a:gd name="connsiteX14" fmla="*/ 332089 w 388650"/>
                <a:gd name="connsiteY14" fmla="*/ 156903 h 298935"/>
                <a:gd name="connsiteX15" fmla="*/ 28100 w 388650"/>
                <a:gd name="connsiteY15" fmla="*/ 0 h 298935"/>
                <a:gd name="connsiteX16" fmla="*/ 290988 w 388650"/>
                <a:gd name="connsiteY16" fmla="*/ 0 h 298935"/>
                <a:gd name="connsiteX17" fmla="*/ 319088 w 388650"/>
                <a:gd name="connsiteY17" fmla="*/ 28100 h 298935"/>
                <a:gd name="connsiteX18" fmla="*/ 319088 w 388650"/>
                <a:gd name="connsiteY18" fmla="*/ 140499 h 298935"/>
                <a:gd name="connsiteX19" fmla="*/ 290988 w 388650"/>
                <a:gd name="connsiteY19" fmla="*/ 168599 h 298935"/>
                <a:gd name="connsiteX20" fmla="*/ 28100 w 388650"/>
                <a:gd name="connsiteY20" fmla="*/ 168599 h 298935"/>
                <a:gd name="connsiteX21" fmla="*/ 0 w 388650"/>
                <a:gd name="connsiteY21" fmla="*/ 140499 h 298935"/>
                <a:gd name="connsiteX22" fmla="*/ 0 w 388650"/>
                <a:gd name="connsiteY22" fmla="*/ 28100 h 298935"/>
                <a:gd name="connsiteX23" fmla="*/ 28100 w 388650"/>
                <a:gd name="connsiteY23" fmla="*/ 0 h 2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8650" h="298935">
                  <a:moveTo>
                    <a:pt x="332089" y="43940"/>
                  </a:moveTo>
                  <a:lnTo>
                    <a:pt x="354779" y="43940"/>
                  </a:lnTo>
                  <a:cubicBezTo>
                    <a:pt x="373485" y="43940"/>
                    <a:pt x="388650" y="59105"/>
                    <a:pt x="388650" y="77811"/>
                  </a:cubicBezTo>
                  <a:lnTo>
                    <a:pt x="388650" y="162486"/>
                  </a:lnTo>
                  <a:lnTo>
                    <a:pt x="388650" y="213291"/>
                  </a:lnTo>
                  <a:cubicBezTo>
                    <a:pt x="388650" y="231997"/>
                    <a:pt x="373485" y="247162"/>
                    <a:pt x="354779" y="247162"/>
                  </a:cubicBezTo>
                  <a:lnTo>
                    <a:pt x="328319" y="247162"/>
                  </a:lnTo>
                  <a:lnTo>
                    <a:pt x="262816" y="298935"/>
                  </a:lnTo>
                  <a:lnTo>
                    <a:pt x="237822" y="247162"/>
                  </a:lnTo>
                  <a:lnTo>
                    <a:pt x="60533" y="247162"/>
                  </a:lnTo>
                  <a:cubicBezTo>
                    <a:pt x="41827" y="247162"/>
                    <a:pt x="26662" y="231997"/>
                    <a:pt x="26662" y="213291"/>
                  </a:cubicBezTo>
                  <a:lnTo>
                    <a:pt x="26662" y="188693"/>
                  </a:lnTo>
                  <a:lnTo>
                    <a:pt x="27227" y="188927"/>
                  </a:lnTo>
                  <a:lnTo>
                    <a:pt x="300065" y="188927"/>
                  </a:lnTo>
                  <a:cubicBezTo>
                    <a:pt x="317751" y="188927"/>
                    <a:pt x="332089" y="174589"/>
                    <a:pt x="332089" y="156903"/>
                  </a:cubicBezTo>
                  <a:close/>
                  <a:moveTo>
                    <a:pt x="28100" y="0"/>
                  </a:moveTo>
                  <a:lnTo>
                    <a:pt x="290988" y="0"/>
                  </a:lnTo>
                  <a:cubicBezTo>
                    <a:pt x="306507" y="0"/>
                    <a:pt x="319088" y="12581"/>
                    <a:pt x="319088" y="28100"/>
                  </a:cubicBezTo>
                  <a:lnTo>
                    <a:pt x="319088" y="140499"/>
                  </a:lnTo>
                  <a:cubicBezTo>
                    <a:pt x="319088" y="156018"/>
                    <a:pt x="306507" y="168599"/>
                    <a:pt x="290988" y="168599"/>
                  </a:cubicBezTo>
                  <a:lnTo>
                    <a:pt x="28100" y="168599"/>
                  </a:lnTo>
                  <a:cubicBezTo>
                    <a:pt x="12581" y="168599"/>
                    <a:pt x="0" y="156018"/>
                    <a:pt x="0" y="140499"/>
                  </a:cubicBezTo>
                  <a:lnTo>
                    <a:pt x="0" y="28100"/>
                  </a:lnTo>
                  <a:cubicBezTo>
                    <a:pt x="0" y="12581"/>
                    <a:pt x="12581" y="0"/>
                    <a:pt x="281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57341" y="2979076"/>
              <a:ext cx="548273" cy="543199"/>
            </a:xfrm>
            <a:prstGeom prst="ellipse">
              <a:avLst/>
            </a:prstGeom>
            <a:solidFill>
              <a:srgbClr val="3296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 14"/>
            <p:cNvSpPr/>
            <p:nvPr/>
          </p:nvSpPr>
          <p:spPr>
            <a:xfrm rot="10800000" flipH="1">
              <a:off x="1179451" y="3136207"/>
              <a:ext cx="284699" cy="209956"/>
            </a:xfrm>
            <a:custGeom>
              <a:avLst/>
              <a:gdLst>
                <a:gd name="connsiteX0" fmla="*/ 441259 w 1065398"/>
                <a:gd name="connsiteY0" fmla="*/ 795512 h 795512"/>
                <a:gd name="connsiteX1" fmla="*/ 624139 w 1065398"/>
                <a:gd name="connsiteY1" fmla="*/ 795512 h 795512"/>
                <a:gd name="connsiteX2" fmla="*/ 624139 w 1065398"/>
                <a:gd name="connsiteY2" fmla="*/ 611235 h 795512"/>
                <a:gd name="connsiteX3" fmla="*/ 975398 w 1065398"/>
                <a:gd name="connsiteY3" fmla="*/ 611235 h 795512"/>
                <a:gd name="connsiteX4" fmla="*/ 1065398 w 1065398"/>
                <a:gd name="connsiteY4" fmla="*/ 521235 h 795512"/>
                <a:gd name="connsiteX5" fmla="*/ 975398 w 1065398"/>
                <a:gd name="connsiteY5" fmla="*/ 431235 h 795512"/>
                <a:gd name="connsiteX6" fmla="*/ 624139 w 1065398"/>
                <a:gd name="connsiteY6" fmla="*/ 431235 h 795512"/>
                <a:gd name="connsiteX7" fmla="*/ 624139 w 1065398"/>
                <a:gd name="connsiteY7" fmla="*/ 0 h 795512"/>
                <a:gd name="connsiteX8" fmla="*/ 441259 w 1065398"/>
                <a:gd name="connsiteY8" fmla="*/ 0 h 795512"/>
                <a:gd name="connsiteX9" fmla="*/ 441259 w 1065398"/>
                <a:gd name="connsiteY9" fmla="*/ 217756 h 795512"/>
                <a:gd name="connsiteX10" fmla="*/ 90000 w 1065398"/>
                <a:gd name="connsiteY10" fmla="*/ 217756 h 795512"/>
                <a:gd name="connsiteX11" fmla="*/ 0 w 1065398"/>
                <a:gd name="connsiteY11" fmla="*/ 307756 h 795512"/>
                <a:gd name="connsiteX12" fmla="*/ 90000 w 1065398"/>
                <a:gd name="connsiteY12" fmla="*/ 397756 h 795512"/>
                <a:gd name="connsiteX13" fmla="*/ 441259 w 1065398"/>
                <a:gd name="connsiteY13" fmla="*/ 397756 h 7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398" h="795512">
                  <a:moveTo>
                    <a:pt x="441259" y="795512"/>
                  </a:moveTo>
                  <a:lnTo>
                    <a:pt x="624139" y="795512"/>
                  </a:lnTo>
                  <a:lnTo>
                    <a:pt x="624139" y="611235"/>
                  </a:lnTo>
                  <a:lnTo>
                    <a:pt x="975398" y="611235"/>
                  </a:lnTo>
                  <a:lnTo>
                    <a:pt x="1065398" y="521235"/>
                  </a:lnTo>
                  <a:lnTo>
                    <a:pt x="975398" y="431235"/>
                  </a:lnTo>
                  <a:lnTo>
                    <a:pt x="624139" y="431235"/>
                  </a:lnTo>
                  <a:lnTo>
                    <a:pt x="624139" y="0"/>
                  </a:lnTo>
                  <a:lnTo>
                    <a:pt x="441259" y="0"/>
                  </a:lnTo>
                  <a:lnTo>
                    <a:pt x="441259" y="217756"/>
                  </a:lnTo>
                  <a:lnTo>
                    <a:pt x="90000" y="217756"/>
                  </a:lnTo>
                  <a:lnTo>
                    <a:pt x="0" y="307756"/>
                  </a:lnTo>
                  <a:lnTo>
                    <a:pt x="90000" y="397756"/>
                  </a:lnTo>
                  <a:lnTo>
                    <a:pt x="441259" y="397756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41137" y="3029055"/>
              <a:ext cx="1111959" cy="3560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  <a:endParaRPr lang="zh-CN" altLang="en-US" sz="3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Freeform 6"/>
          <p:cNvSpPr/>
          <p:nvPr/>
        </p:nvSpPr>
        <p:spPr bwMode="auto">
          <a:xfrm>
            <a:off x="1345066" y="2595806"/>
            <a:ext cx="2408187" cy="1106256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3296A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400319" y="2793656"/>
            <a:ext cx="2059604" cy="69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1345066" y="4338720"/>
            <a:ext cx="2408187" cy="1106256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3296A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1400319" y="4536570"/>
            <a:ext cx="2059604" cy="69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5" name="Freeform 6"/>
          <p:cNvSpPr/>
          <p:nvPr/>
        </p:nvSpPr>
        <p:spPr bwMode="auto">
          <a:xfrm flipH="1">
            <a:off x="8464250" y="2682952"/>
            <a:ext cx="2408187" cy="1106256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3296A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8770275" y="2880802"/>
            <a:ext cx="2059604" cy="69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7" name="Freeform 6"/>
          <p:cNvSpPr/>
          <p:nvPr/>
        </p:nvSpPr>
        <p:spPr bwMode="auto">
          <a:xfrm flipH="1">
            <a:off x="8456145" y="4394430"/>
            <a:ext cx="2408187" cy="1106256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3296A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8762170" y="4592280"/>
            <a:ext cx="2059604" cy="69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99ppt.com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09314" y="2698193"/>
            <a:ext cx="4993303" cy="1548116"/>
            <a:chOff x="5235445" y="2503043"/>
            <a:chExt cx="4993303" cy="1548116"/>
          </a:xfrm>
        </p:grpSpPr>
        <p:sp>
          <p:nvSpPr>
            <p:cNvPr id="11" name="矩形 10"/>
            <p:cNvSpPr/>
            <p:nvPr/>
          </p:nvSpPr>
          <p:spPr>
            <a:xfrm>
              <a:off x="5235445" y="2503043"/>
              <a:ext cx="4955203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成功项目展示</a:t>
              </a:r>
              <a:endParaRPr kumimoji="1" lang="zh-CN" altLang="en-US" sz="62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35446" y="3518706"/>
              <a:ext cx="4993302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点击此处添加文本内容，如关键词、部分简单介绍等。点击此处添加文本内容如关键词、部分简单介绍等。点击此处添加文本内容，如关键词、部分简介绍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成功项目展示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Freeform 26"/>
          <p:cNvSpPr/>
          <p:nvPr/>
        </p:nvSpPr>
        <p:spPr bwMode="auto">
          <a:xfrm>
            <a:off x="4493813" y="2334364"/>
            <a:ext cx="1617249" cy="1678212"/>
          </a:xfrm>
          <a:custGeom>
            <a:avLst/>
            <a:gdLst>
              <a:gd name="T0" fmla="*/ 0 w 3147"/>
              <a:gd name="T1" fmla="*/ 1787 h 3147"/>
              <a:gd name="T2" fmla="*/ 1787 w 3147"/>
              <a:gd name="T3" fmla="*/ 0 h 3147"/>
              <a:gd name="T4" fmla="*/ 3147 w 3147"/>
              <a:gd name="T5" fmla="*/ 0 h 3147"/>
              <a:gd name="T6" fmla="*/ 0 w 3147"/>
              <a:gd name="T7" fmla="*/ 3147 h 3147"/>
              <a:gd name="T8" fmla="*/ 0 w 3147"/>
              <a:gd name="T9" fmla="*/ 1787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3147">
                <a:moveTo>
                  <a:pt x="0" y="1787"/>
                </a:moveTo>
                <a:lnTo>
                  <a:pt x="1787" y="0"/>
                </a:lnTo>
                <a:lnTo>
                  <a:pt x="3147" y="0"/>
                </a:lnTo>
                <a:lnTo>
                  <a:pt x="0" y="3147"/>
                </a:lnTo>
                <a:lnTo>
                  <a:pt x="0" y="1787"/>
                </a:lnTo>
                <a:close/>
              </a:path>
            </a:pathLst>
          </a:custGeom>
          <a:solidFill>
            <a:srgbClr val="3296A8"/>
          </a:solidFill>
          <a:ln w="9525">
            <a:noFill/>
            <a:round/>
          </a:ln>
        </p:spPr>
        <p:txBody>
          <a:bodyPr vert="horz" wrap="square" lIns="122127" tIns="61064" rIns="122127" bIns="61064" numCol="1" anchor="t" anchorCtr="0" compatLnSpc="1"/>
          <a:lstStyle/>
          <a:p>
            <a:endParaRPr lang="zh-CN" altLang="en-US" sz="1600"/>
          </a:p>
        </p:txBody>
      </p:sp>
      <p:sp>
        <p:nvSpPr>
          <p:cNvPr id="7" name="Freeform 27"/>
          <p:cNvSpPr/>
          <p:nvPr/>
        </p:nvSpPr>
        <p:spPr bwMode="auto">
          <a:xfrm>
            <a:off x="6163651" y="2334364"/>
            <a:ext cx="1617249" cy="1678212"/>
          </a:xfrm>
          <a:custGeom>
            <a:avLst/>
            <a:gdLst>
              <a:gd name="T0" fmla="*/ 3147 w 3147"/>
              <a:gd name="T1" fmla="*/ 1787 h 3147"/>
              <a:gd name="T2" fmla="*/ 1360 w 3147"/>
              <a:gd name="T3" fmla="*/ 0 h 3147"/>
              <a:gd name="T4" fmla="*/ 0 w 3147"/>
              <a:gd name="T5" fmla="*/ 0 h 3147"/>
              <a:gd name="T6" fmla="*/ 3147 w 3147"/>
              <a:gd name="T7" fmla="*/ 3147 h 3147"/>
              <a:gd name="T8" fmla="*/ 3147 w 3147"/>
              <a:gd name="T9" fmla="*/ 1787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3147">
                <a:moveTo>
                  <a:pt x="3147" y="1787"/>
                </a:moveTo>
                <a:lnTo>
                  <a:pt x="1360" y="0"/>
                </a:lnTo>
                <a:lnTo>
                  <a:pt x="0" y="0"/>
                </a:lnTo>
                <a:lnTo>
                  <a:pt x="3147" y="3147"/>
                </a:lnTo>
                <a:lnTo>
                  <a:pt x="3147" y="1787"/>
                </a:lnTo>
                <a:close/>
              </a:path>
            </a:pathLst>
          </a:custGeom>
          <a:solidFill>
            <a:srgbClr val="3296A8"/>
          </a:solidFill>
          <a:ln w="9525">
            <a:noFill/>
            <a:round/>
          </a:ln>
        </p:spPr>
        <p:txBody>
          <a:bodyPr vert="horz" wrap="square" lIns="122127" tIns="61064" rIns="122127" bIns="61064" numCol="1" anchor="t" anchorCtr="0" compatLnSpc="1"/>
          <a:lstStyle/>
          <a:p>
            <a:endParaRPr lang="zh-CN" altLang="en-US" sz="1600"/>
          </a:p>
        </p:txBody>
      </p:sp>
      <p:sp>
        <p:nvSpPr>
          <p:cNvPr id="9" name="Freeform 28"/>
          <p:cNvSpPr/>
          <p:nvPr/>
        </p:nvSpPr>
        <p:spPr bwMode="auto">
          <a:xfrm>
            <a:off x="4493813" y="4067005"/>
            <a:ext cx="1617249" cy="1673678"/>
          </a:xfrm>
          <a:custGeom>
            <a:avLst/>
            <a:gdLst>
              <a:gd name="T0" fmla="*/ 0 w 3147"/>
              <a:gd name="T1" fmla="*/ 1360 h 3147"/>
              <a:gd name="T2" fmla="*/ 1787 w 3147"/>
              <a:gd name="T3" fmla="*/ 3147 h 3147"/>
              <a:gd name="T4" fmla="*/ 3147 w 3147"/>
              <a:gd name="T5" fmla="*/ 3147 h 3147"/>
              <a:gd name="T6" fmla="*/ 0 w 3147"/>
              <a:gd name="T7" fmla="*/ 0 h 3147"/>
              <a:gd name="T8" fmla="*/ 0 w 3147"/>
              <a:gd name="T9" fmla="*/ 1360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3147">
                <a:moveTo>
                  <a:pt x="0" y="1360"/>
                </a:moveTo>
                <a:lnTo>
                  <a:pt x="1787" y="3147"/>
                </a:lnTo>
                <a:lnTo>
                  <a:pt x="3147" y="3147"/>
                </a:lnTo>
                <a:lnTo>
                  <a:pt x="0" y="0"/>
                </a:lnTo>
                <a:lnTo>
                  <a:pt x="0" y="1360"/>
                </a:lnTo>
                <a:close/>
              </a:path>
            </a:pathLst>
          </a:custGeom>
          <a:solidFill>
            <a:srgbClr val="3296A8"/>
          </a:solidFill>
          <a:ln w="9525">
            <a:noFill/>
            <a:round/>
          </a:ln>
        </p:spPr>
        <p:txBody>
          <a:bodyPr vert="horz" wrap="square" lIns="122127" tIns="61064" rIns="122127" bIns="61064" numCol="1" anchor="t" anchorCtr="0" compatLnSpc="1"/>
          <a:lstStyle/>
          <a:p>
            <a:endParaRPr lang="zh-CN" altLang="en-US" sz="1600"/>
          </a:p>
        </p:txBody>
      </p:sp>
      <p:sp>
        <p:nvSpPr>
          <p:cNvPr id="10" name="Freeform 29"/>
          <p:cNvSpPr/>
          <p:nvPr/>
        </p:nvSpPr>
        <p:spPr bwMode="auto">
          <a:xfrm>
            <a:off x="6163651" y="4067005"/>
            <a:ext cx="1617249" cy="1673678"/>
          </a:xfrm>
          <a:custGeom>
            <a:avLst/>
            <a:gdLst>
              <a:gd name="T0" fmla="*/ 3147 w 3147"/>
              <a:gd name="T1" fmla="*/ 1360 h 3147"/>
              <a:gd name="T2" fmla="*/ 1360 w 3147"/>
              <a:gd name="T3" fmla="*/ 3147 h 3147"/>
              <a:gd name="T4" fmla="*/ 0 w 3147"/>
              <a:gd name="T5" fmla="*/ 3147 h 3147"/>
              <a:gd name="T6" fmla="*/ 3147 w 3147"/>
              <a:gd name="T7" fmla="*/ 0 h 3147"/>
              <a:gd name="T8" fmla="*/ 3147 w 3147"/>
              <a:gd name="T9" fmla="*/ 1360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3147">
                <a:moveTo>
                  <a:pt x="3147" y="1360"/>
                </a:moveTo>
                <a:lnTo>
                  <a:pt x="1360" y="3147"/>
                </a:lnTo>
                <a:lnTo>
                  <a:pt x="0" y="3147"/>
                </a:lnTo>
                <a:lnTo>
                  <a:pt x="3147" y="0"/>
                </a:lnTo>
                <a:lnTo>
                  <a:pt x="3147" y="1360"/>
                </a:lnTo>
                <a:close/>
              </a:path>
            </a:pathLst>
          </a:custGeom>
          <a:solidFill>
            <a:srgbClr val="3296A8"/>
          </a:solidFill>
          <a:ln w="9525">
            <a:noFill/>
            <a:round/>
          </a:ln>
        </p:spPr>
        <p:txBody>
          <a:bodyPr vert="horz" wrap="square" lIns="122127" tIns="61064" rIns="122127" bIns="61064" numCol="1" anchor="t" anchorCtr="0" compatLnSpc="1"/>
          <a:lstStyle/>
          <a:p>
            <a:endParaRPr lang="zh-CN" altLang="en-US" sz="1600"/>
          </a:p>
        </p:txBody>
      </p:sp>
      <p:sp>
        <p:nvSpPr>
          <p:cNvPr id="14" name="矩形 261"/>
          <p:cNvSpPr>
            <a:spLocks noChangeArrowheads="1"/>
          </p:cNvSpPr>
          <p:nvPr/>
        </p:nvSpPr>
        <p:spPr bwMode="auto">
          <a:xfrm>
            <a:off x="5585900" y="4434088"/>
            <a:ext cx="1169969" cy="6773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2127" tIns="61064" rIns="122127" bIns="61064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标题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08139" y="2656446"/>
            <a:ext cx="612124" cy="554208"/>
          </a:xfrm>
          <a:prstGeom prst="rect">
            <a:avLst/>
          </a:prstGeom>
        </p:spPr>
        <p:txBody>
          <a:bodyPr wrap="none" lIns="122127" tIns="61064" rIns="122127" bIns="61064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wiss911 UCm BT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Swiss911 UCm B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201" y="2706321"/>
            <a:ext cx="612124" cy="554208"/>
          </a:xfrm>
          <a:prstGeom prst="rect">
            <a:avLst/>
          </a:prstGeom>
        </p:spPr>
        <p:txBody>
          <a:bodyPr wrap="none" lIns="122127" tIns="61064" rIns="122127" bIns="61064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wiss911 UCm BT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Swiss911 UCm BT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24764" y="4823545"/>
            <a:ext cx="612124" cy="554208"/>
          </a:xfrm>
          <a:prstGeom prst="rect">
            <a:avLst/>
          </a:prstGeom>
        </p:spPr>
        <p:txBody>
          <a:bodyPr wrap="none" lIns="122127" tIns="61064" rIns="122127" bIns="61064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wiss911 UCm BT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Swiss911 UCm BT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82174" y="4776582"/>
            <a:ext cx="612124" cy="554208"/>
          </a:xfrm>
          <a:prstGeom prst="rect">
            <a:avLst/>
          </a:prstGeom>
        </p:spPr>
        <p:txBody>
          <a:bodyPr wrap="none" lIns="122127" tIns="61064" rIns="122127" bIns="61064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wiss911 UCm BT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Swiss911 UCm BT" pitchFamily="34" charset="0"/>
            </a:endParaRPr>
          </a:p>
        </p:txBody>
      </p:sp>
      <p:sp>
        <p:nvSpPr>
          <p:cNvPr id="19" name="Freeform 24"/>
          <p:cNvSpPr>
            <a:spLocks noEditPoints="1"/>
          </p:cNvSpPr>
          <p:nvPr/>
        </p:nvSpPr>
        <p:spPr bwMode="auto">
          <a:xfrm flipH="1">
            <a:off x="5660533" y="3160094"/>
            <a:ext cx="1165136" cy="1284174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3296A8"/>
          </a:solidFill>
          <a:ln w="9525">
            <a:noFill/>
            <a:round/>
          </a:ln>
          <a:effectLst/>
        </p:spPr>
        <p:txBody>
          <a:bodyPr vert="horz" wrap="square" lIns="162836" tIns="81418" rIns="162836" bIns="81418" numCol="1" anchor="t" anchorCtr="0" compatLnSpc="1"/>
          <a:lstStyle/>
          <a:p>
            <a:endParaRPr lang="zh-CN" altLang="en-US" sz="2800"/>
          </a:p>
        </p:txBody>
      </p:sp>
      <p:grpSp>
        <p:nvGrpSpPr>
          <p:cNvPr id="20" name="组合 19"/>
          <p:cNvGrpSpPr/>
          <p:nvPr/>
        </p:nvGrpSpPr>
        <p:grpSpPr>
          <a:xfrm>
            <a:off x="8252110" y="2650657"/>
            <a:ext cx="3148047" cy="2969390"/>
            <a:chOff x="7889254" y="2681785"/>
            <a:chExt cx="3148047" cy="2969390"/>
          </a:xfrm>
        </p:grpSpPr>
        <p:sp>
          <p:nvSpPr>
            <p:cNvPr id="21" name="任意多边形 8"/>
            <p:cNvSpPr/>
            <p:nvPr/>
          </p:nvSpPr>
          <p:spPr>
            <a:xfrm rot="16200000">
              <a:off x="9133265" y="1437774"/>
              <a:ext cx="660026" cy="3148047"/>
            </a:xfrm>
            <a:custGeom>
              <a:avLst/>
              <a:gdLst>
                <a:gd name="connsiteX0" fmla="*/ 660026 w 660026"/>
                <a:gd name="connsiteY0" fmla="*/ 339800 h 3148047"/>
                <a:gd name="connsiteX1" fmla="*/ 660026 w 660026"/>
                <a:gd name="connsiteY1" fmla="*/ 3038041 h 3148047"/>
                <a:gd name="connsiteX2" fmla="*/ 550020 w 660026"/>
                <a:gd name="connsiteY2" fmla="*/ 3148047 h 3148047"/>
                <a:gd name="connsiteX3" fmla="*/ 110006 w 660026"/>
                <a:gd name="connsiteY3" fmla="*/ 3148047 h 3148047"/>
                <a:gd name="connsiteX4" fmla="*/ 0 w 660026"/>
                <a:gd name="connsiteY4" fmla="*/ 3038041 h 3148047"/>
                <a:gd name="connsiteX5" fmla="*/ 0 w 660026"/>
                <a:gd name="connsiteY5" fmla="*/ 339800 h 3148047"/>
                <a:gd name="connsiteX6" fmla="*/ 110006 w 660026"/>
                <a:gd name="connsiteY6" fmla="*/ 229794 h 3148047"/>
                <a:gd name="connsiteX7" fmla="*/ 200383 w 660026"/>
                <a:gd name="connsiteY7" fmla="*/ 229794 h 3148047"/>
                <a:gd name="connsiteX8" fmla="*/ 330015 w 660026"/>
                <a:gd name="connsiteY8" fmla="*/ 0 h 3148047"/>
                <a:gd name="connsiteX9" fmla="*/ 459646 w 660026"/>
                <a:gd name="connsiteY9" fmla="*/ 229794 h 3148047"/>
                <a:gd name="connsiteX10" fmla="*/ 550020 w 660026"/>
                <a:gd name="connsiteY10" fmla="*/ 229794 h 3148047"/>
                <a:gd name="connsiteX11" fmla="*/ 660026 w 660026"/>
                <a:gd name="connsiteY11" fmla="*/ 339800 h 314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026" h="3148047">
                  <a:moveTo>
                    <a:pt x="660026" y="339800"/>
                  </a:moveTo>
                  <a:lnTo>
                    <a:pt x="660026" y="3038041"/>
                  </a:lnTo>
                  <a:cubicBezTo>
                    <a:pt x="660026" y="3098796"/>
                    <a:pt x="610775" y="3148047"/>
                    <a:pt x="550020" y="3148047"/>
                  </a:cubicBezTo>
                  <a:lnTo>
                    <a:pt x="110006" y="3148047"/>
                  </a:lnTo>
                  <a:cubicBezTo>
                    <a:pt x="49251" y="3148047"/>
                    <a:pt x="0" y="3098796"/>
                    <a:pt x="0" y="3038041"/>
                  </a:cubicBezTo>
                  <a:lnTo>
                    <a:pt x="0" y="339800"/>
                  </a:lnTo>
                  <a:cubicBezTo>
                    <a:pt x="0" y="279045"/>
                    <a:pt x="49251" y="229794"/>
                    <a:pt x="110006" y="229794"/>
                  </a:cubicBezTo>
                  <a:lnTo>
                    <a:pt x="200383" y="229794"/>
                  </a:lnTo>
                  <a:lnTo>
                    <a:pt x="330015" y="0"/>
                  </a:lnTo>
                  <a:lnTo>
                    <a:pt x="459646" y="229794"/>
                  </a:lnTo>
                  <a:lnTo>
                    <a:pt x="550020" y="229794"/>
                  </a:lnTo>
                  <a:cubicBezTo>
                    <a:pt x="610775" y="229794"/>
                    <a:pt x="660026" y="279045"/>
                    <a:pt x="660026" y="339800"/>
                  </a:cubicBezTo>
                  <a:close/>
                </a:path>
              </a:pathLst>
            </a:custGeom>
            <a:solidFill>
              <a:srgbClr val="3296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 12"/>
            <p:cNvSpPr/>
            <p:nvPr/>
          </p:nvSpPr>
          <p:spPr>
            <a:xfrm rot="16200000">
              <a:off x="9133265" y="3099635"/>
              <a:ext cx="660026" cy="3148047"/>
            </a:xfrm>
            <a:custGeom>
              <a:avLst/>
              <a:gdLst>
                <a:gd name="connsiteX0" fmla="*/ 660026 w 660026"/>
                <a:gd name="connsiteY0" fmla="*/ 339800 h 3148047"/>
                <a:gd name="connsiteX1" fmla="*/ 660026 w 660026"/>
                <a:gd name="connsiteY1" fmla="*/ 3038041 h 3148047"/>
                <a:gd name="connsiteX2" fmla="*/ 550020 w 660026"/>
                <a:gd name="connsiteY2" fmla="*/ 3148047 h 3148047"/>
                <a:gd name="connsiteX3" fmla="*/ 110006 w 660026"/>
                <a:gd name="connsiteY3" fmla="*/ 3148047 h 3148047"/>
                <a:gd name="connsiteX4" fmla="*/ 0 w 660026"/>
                <a:gd name="connsiteY4" fmla="*/ 3038041 h 3148047"/>
                <a:gd name="connsiteX5" fmla="*/ 0 w 660026"/>
                <a:gd name="connsiteY5" fmla="*/ 339800 h 3148047"/>
                <a:gd name="connsiteX6" fmla="*/ 110006 w 660026"/>
                <a:gd name="connsiteY6" fmla="*/ 229794 h 3148047"/>
                <a:gd name="connsiteX7" fmla="*/ 200383 w 660026"/>
                <a:gd name="connsiteY7" fmla="*/ 229794 h 3148047"/>
                <a:gd name="connsiteX8" fmla="*/ 330015 w 660026"/>
                <a:gd name="connsiteY8" fmla="*/ 0 h 3148047"/>
                <a:gd name="connsiteX9" fmla="*/ 459646 w 660026"/>
                <a:gd name="connsiteY9" fmla="*/ 229794 h 3148047"/>
                <a:gd name="connsiteX10" fmla="*/ 550020 w 660026"/>
                <a:gd name="connsiteY10" fmla="*/ 229794 h 3148047"/>
                <a:gd name="connsiteX11" fmla="*/ 660026 w 660026"/>
                <a:gd name="connsiteY11" fmla="*/ 339800 h 314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026" h="3148047">
                  <a:moveTo>
                    <a:pt x="660026" y="339800"/>
                  </a:moveTo>
                  <a:lnTo>
                    <a:pt x="660026" y="3038041"/>
                  </a:lnTo>
                  <a:cubicBezTo>
                    <a:pt x="660026" y="3098796"/>
                    <a:pt x="610775" y="3148047"/>
                    <a:pt x="550020" y="3148047"/>
                  </a:cubicBezTo>
                  <a:lnTo>
                    <a:pt x="110006" y="3148047"/>
                  </a:lnTo>
                  <a:cubicBezTo>
                    <a:pt x="49251" y="3148047"/>
                    <a:pt x="0" y="3098796"/>
                    <a:pt x="0" y="3038041"/>
                  </a:cubicBezTo>
                  <a:lnTo>
                    <a:pt x="0" y="339800"/>
                  </a:lnTo>
                  <a:cubicBezTo>
                    <a:pt x="0" y="279045"/>
                    <a:pt x="49251" y="229794"/>
                    <a:pt x="110006" y="229794"/>
                  </a:cubicBezTo>
                  <a:lnTo>
                    <a:pt x="200383" y="229794"/>
                  </a:lnTo>
                  <a:lnTo>
                    <a:pt x="330015" y="0"/>
                  </a:lnTo>
                  <a:lnTo>
                    <a:pt x="459646" y="229794"/>
                  </a:lnTo>
                  <a:lnTo>
                    <a:pt x="550020" y="229794"/>
                  </a:lnTo>
                  <a:cubicBezTo>
                    <a:pt x="610775" y="229794"/>
                    <a:pt x="660026" y="279045"/>
                    <a:pt x="660026" y="339800"/>
                  </a:cubicBezTo>
                  <a:close/>
                </a:path>
              </a:pathLst>
            </a:custGeom>
            <a:solidFill>
              <a:srgbClr val="3296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45"/>
            <p:cNvSpPr txBox="1"/>
            <p:nvPr/>
          </p:nvSpPr>
          <p:spPr>
            <a:xfrm>
              <a:off x="8141947" y="2815526"/>
              <a:ext cx="2148345" cy="1215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endPara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这里输入简单的文字概述这里输入简单字概述这里输入简单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47"/>
            <p:cNvSpPr txBox="1"/>
            <p:nvPr/>
          </p:nvSpPr>
          <p:spPr>
            <a:xfrm>
              <a:off x="8141947" y="4435458"/>
              <a:ext cx="2148345" cy="1215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endPara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这里输入简单的文字概述这里输入简单字概述这里输入简单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906825" y="2650657"/>
            <a:ext cx="3148047" cy="2969390"/>
            <a:chOff x="863278" y="2485513"/>
            <a:chExt cx="3148047" cy="2969390"/>
          </a:xfrm>
        </p:grpSpPr>
        <p:sp>
          <p:nvSpPr>
            <p:cNvPr id="26" name="任意多边形 8"/>
            <p:cNvSpPr/>
            <p:nvPr/>
          </p:nvSpPr>
          <p:spPr>
            <a:xfrm rot="16200000">
              <a:off x="2107289" y="1241502"/>
              <a:ext cx="660026" cy="3148047"/>
            </a:xfrm>
            <a:custGeom>
              <a:avLst/>
              <a:gdLst>
                <a:gd name="connsiteX0" fmla="*/ 660026 w 660026"/>
                <a:gd name="connsiteY0" fmla="*/ 339800 h 3148047"/>
                <a:gd name="connsiteX1" fmla="*/ 660026 w 660026"/>
                <a:gd name="connsiteY1" fmla="*/ 3038041 h 3148047"/>
                <a:gd name="connsiteX2" fmla="*/ 550020 w 660026"/>
                <a:gd name="connsiteY2" fmla="*/ 3148047 h 3148047"/>
                <a:gd name="connsiteX3" fmla="*/ 110006 w 660026"/>
                <a:gd name="connsiteY3" fmla="*/ 3148047 h 3148047"/>
                <a:gd name="connsiteX4" fmla="*/ 0 w 660026"/>
                <a:gd name="connsiteY4" fmla="*/ 3038041 h 3148047"/>
                <a:gd name="connsiteX5" fmla="*/ 0 w 660026"/>
                <a:gd name="connsiteY5" fmla="*/ 339800 h 3148047"/>
                <a:gd name="connsiteX6" fmla="*/ 110006 w 660026"/>
                <a:gd name="connsiteY6" fmla="*/ 229794 h 3148047"/>
                <a:gd name="connsiteX7" fmla="*/ 200383 w 660026"/>
                <a:gd name="connsiteY7" fmla="*/ 229794 h 3148047"/>
                <a:gd name="connsiteX8" fmla="*/ 330015 w 660026"/>
                <a:gd name="connsiteY8" fmla="*/ 0 h 3148047"/>
                <a:gd name="connsiteX9" fmla="*/ 459646 w 660026"/>
                <a:gd name="connsiteY9" fmla="*/ 229794 h 3148047"/>
                <a:gd name="connsiteX10" fmla="*/ 550020 w 660026"/>
                <a:gd name="connsiteY10" fmla="*/ 229794 h 3148047"/>
                <a:gd name="connsiteX11" fmla="*/ 660026 w 660026"/>
                <a:gd name="connsiteY11" fmla="*/ 339800 h 314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026" h="3148047">
                  <a:moveTo>
                    <a:pt x="660026" y="339800"/>
                  </a:moveTo>
                  <a:lnTo>
                    <a:pt x="660026" y="3038041"/>
                  </a:lnTo>
                  <a:cubicBezTo>
                    <a:pt x="660026" y="3098796"/>
                    <a:pt x="610775" y="3148047"/>
                    <a:pt x="550020" y="3148047"/>
                  </a:cubicBezTo>
                  <a:lnTo>
                    <a:pt x="110006" y="3148047"/>
                  </a:lnTo>
                  <a:cubicBezTo>
                    <a:pt x="49251" y="3148047"/>
                    <a:pt x="0" y="3098796"/>
                    <a:pt x="0" y="3038041"/>
                  </a:cubicBezTo>
                  <a:lnTo>
                    <a:pt x="0" y="339800"/>
                  </a:lnTo>
                  <a:cubicBezTo>
                    <a:pt x="0" y="279045"/>
                    <a:pt x="49251" y="229794"/>
                    <a:pt x="110006" y="229794"/>
                  </a:cubicBezTo>
                  <a:lnTo>
                    <a:pt x="200383" y="229794"/>
                  </a:lnTo>
                  <a:lnTo>
                    <a:pt x="330015" y="0"/>
                  </a:lnTo>
                  <a:lnTo>
                    <a:pt x="459646" y="229794"/>
                  </a:lnTo>
                  <a:lnTo>
                    <a:pt x="550020" y="229794"/>
                  </a:lnTo>
                  <a:cubicBezTo>
                    <a:pt x="610775" y="229794"/>
                    <a:pt x="660026" y="279045"/>
                    <a:pt x="660026" y="339800"/>
                  </a:cubicBezTo>
                  <a:close/>
                </a:path>
              </a:pathLst>
            </a:custGeom>
            <a:solidFill>
              <a:srgbClr val="3296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12"/>
            <p:cNvSpPr/>
            <p:nvPr/>
          </p:nvSpPr>
          <p:spPr>
            <a:xfrm rot="16200000">
              <a:off x="2107289" y="2903363"/>
              <a:ext cx="660026" cy="3148047"/>
            </a:xfrm>
            <a:custGeom>
              <a:avLst/>
              <a:gdLst>
                <a:gd name="connsiteX0" fmla="*/ 660026 w 660026"/>
                <a:gd name="connsiteY0" fmla="*/ 339800 h 3148047"/>
                <a:gd name="connsiteX1" fmla="*/ 660026 w 660026"/>
                <a:gd name="connsiteY1" fmla="*/ 3038041 h 3148047"/>
                <a:gd name="connsiteX2" fmla="*/ 550020 w 660026"/>
                <a:gd name="connsiteY2" fmla="*/ 3148047 h 3148047"/>
                <a:gd name="connsiteX3" fmla="*/ 110006 w 660026"/>
                <a:gd name="connsiteY3" fmla="*/ 3148047 h 3148047"/>
                <a:gd name="connsiteX4" fmla="*/ 0 w 660026"/>
                <a:gd name="connsiteY4" fmla="*/ 3038041 h 3148047"/>
                <a:gd name="connsiteX5" fmla="*/ 0 w 660026"/>
                <a:gd name="connsiteY5" fmla="*/ 339800 h 3148047"/>
                <a:gd name="connsiteX6" fmla="*/ 110006 w 660026"/>
                <a:gd name="connsiteY6" fmla="*/ 229794 h 3148047"/>
                <a:gd name="connsiteX7" fmla="*/ 200383 w 660026"/>
                <a:gd name="connsiteY7" fmla="*/ 229794 h 3148047"/>
                <a:gd name="connsiteX8" fmla="*/ 330015 w 660026"/>
                <a:gd name="connsiteY8" fmla="*/ 0 h 3148047"/>
                <a:gd name="connsiteX9" fmla="*/ 459646 w 660026"/>
                <a:gd name="connsiteY9" fmla="*/ 229794 h 3148047"/>
                <a:gd name="connsiteX10" fmla="*/ 550020 w 660026"/>
                <a:gd name="connsiteY10" fmla="*/ 229794 h 3148047"/>
                <a:gd name="connsiteX11" fmla="*/ 660026 w 660026"/>
                <a:gd name="connsiteY11" fmla="*/ 339800 h 314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026" h="3148047">
                  <a:moveTo>
                    <a:pt x="660026" y="339800"/>
                  </a:moveTo>
                  <a:lnTo>
                    <a:pt x="660026" y="3038041"/>
                  </a:lnTo>
                  <a:cubicBezTo>
                    <a:pt x="660026" y="3098796"/>
                    <a:pt x="610775" y="3148047"/>
                    <a:pt x="550020" y="3148047"/>
                  </a:cubicBezTo>
                  <a:lnTo>
                    <a:pt x="110006" y="3148047"/>
                  </a:lnTo>
                  <a:cubicBezTo>
                    <a:pt x="49251" y="3148047"/>
                    <a:pt x="0" y="3098796"/>
                    <a:pt x="0" y="3038041"/>
                  </a:cubicBezTo>
                  <a:lnTo>
                    <a:pt x="0" y="339800"/>
                  </a:lnTo>
                  <a:cubicBezTo>
                    <a:pt x="0" y="279045"/>
                    <a:pt x="49251" y="229794"/>
                    <a:pt x="110006" y="229794"/>
                  </a:cubicBezTo>
                  <a:lnTo>
                    <a:pt x="200383" y="229794"/>
                  </a:lnTo>
                  <a:lnTo>
                    <a:pt x="330015" y="0"/>
                  </a:lnTo>
                  <a:lnTo>
                    <a:pt x="459646" y="229794"/>
                  </a:lnTo>
                  <a:lnTo>
                    <a:pt x="550020" y="229794"/>
                  </a:lnTo>
                  <a:cubicBezTo>
                    <a:pt x="610775" y="229794"/>
                    <a:pt x="660026" y="279045"/>
                    <a:pt x="660026" y="339800"/>
                  </a:cubicBezTo>
                  <a:close/>
                </a:path>
              </a:pathLst>
            </a:custGeom>
            <a:solidFill>
              <a:srgbClr val="3296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45"/>
            <p:cNvSpPr txBox="1"/>
            <p:nvPr/>
          </p:nvSpPr>
          <p:spPr>
            <a:xfrm>
              <a:off x="1115971" y="2619254"/>
              <a:ext cx="2148345" cy="1215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这里输入简单的文字概述这里输入简单字概述这里输入简单</a:t>
              </a:r>
              <a:endPara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47"/>
            <p:cNvSpPr txBox="1"/>
            <p:nvPr/>
          </p:nvSpPr>
          <p:spPr>
            <a:xfrm>
              <a:off x="1115971" y="4239186"/>
              <a:ext cx="2148345" cy="1215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endPara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endParaRPr lang="en-US" altLang="zh-CN" sz="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这里输入简单的文字概述这里输入简单字概述这里输入简单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视频监控方案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Video surveillance scheme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Freeform 50"/>
          <p:cNvSpPr/>
          <p:nvPr/>
        </p:nvSpPr>
        <p:spPr>
          <a:xfrm>
            <a:off x="2978785" y="2678430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7457440" y="2677795"/>
            <a:ext cx="150114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Rtmp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协议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2552065"/>
            <a:ext cx="2119630" cy="665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98"/>
          <a:stretch>
            <a:fillRect/>
          </a:stretch>
        </p:blipFill>
        <p:spPr>
          <a:xfrm>
            <a:off x="4206240" y="2447925"/>
            <a:ext cx="2023745" cy="873760"/>
          </a:xfrm>
          <a:prstGeom prst="rect">
            <a:avLst/>
          </a:prstGeom>
        </p:spPr>
      </p:pic>
      <p:sp>
        <p:nvSpPr>
          <p:cNvPr id="30" name="Freeform 50"/>
          <p:cNvSpPr/>
          <p:nvPr/>
        </p:nvSpPr>
        <p:spPr>
          <a:xfrm>
            <a:off x="6271895" y="2677795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820420" y="1777365"/>
            <a:ext cx="11169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zh-CN" altLang="en-US" sz="2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方案一：</a:t>
            </a:r>
            <a:endParaRPr lang="zh-CN" altLang="en-US" sz="24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50"/>
          <p:cNvSpPr/>
          <p:nvPr/>
        </p:nvSpPr>
        <p:spPr>
          <a:xfrm>
            <a:off x="8972550" y="2655570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10100310" y="2615883"/>
            <a:ext cx="115951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en-US" altLang="zh-CN" sz="2800" dirty="0">
                <a:latin typeface="Courier New" panose="02070309020205020404" charset="0"/>
                <a:ea typeface="Yu Gothic Light" panose="020B0300000000000000" charset="-128"/>
                <a:cs typeface="Courier New" panose="02070309020205020404" charset="0"/>
                <a:sym typeface="Arial" panose="020B0604020202020204" pitchFamily="34" charset="0"/>
              </a:rPr>
              <a:t>web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820420" y="3900805"/>
            <a:ext cx="11169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zh-CN" altLang="en-US" sz="2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方案二：</a:t>
            </a:r>
            <a:endParaRPr lang="zh-CN" altLang="en-US" sz="24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1136015" y="4708525"/>
            <a:ext cx="36582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en-US" altLang="zh-CN" sz="3200" dirty="0">
                <a:solidFill>
                  <a:schemeClr val="tx1"/>
                </a:solidFill>
                <a:latin typeface="Arial Black" panose="020B0A04020102020204" charset="0"/>
                <a:ea typeface="Microsoft YaHei UI" panose="020B0503020204020204" charset="-122"/>
                <a:cs typeface="Arial Black" panose="020B0A04020102020204" charset="0"/>
                <a:sym typeface="Arial" panose="020B0604020202020204" pitchFamily="34" charset="0"/>
              </a:rPr>
              <a:t>MJPG-streamer</a:t>
            </a:r>
            <a:endParaRPr lang="en-US" altLang="zh-CN" sz="3200" dirty="0">
              <a:solidFill>
                <a:schemeClr val="tx1"/>
              </a:solidFill>
              <a:latin typeface="Arial Black" panose="020B0A04020102020204" charset="0"/>
              <a:ea typeface="Microsoft YaHei UI" panose="020B0503020204020204" charset="-122"/>
              <a:cs typeface="Arial Black" panose="020B0A04020102020204" charset="0"/>
              <a:sym typeface="Arial" panose="020B0604020202020204" pitchFamily="34" charset="0"/>
            </a:endParaRPr>
          </a:p>
        </p:txBody>
      </p:sp>
      <p:sp>
        <p:nvSpPr>
          <p:cNvPr id="36" name="Freeform 50"/>
          <p:cNvSpPr/>
          <p:nvPr/>
        </p:nvSpPr>
        <p:spPr>
          <a:xfrm>
            <a:off x="5327650" y="4747895"/>
            <a:ext cx="1227455" cy="413385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3296A8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38627" tIns="217500" rIns="435411" bIns="217500" numCol="1" spcCol="1270" anchor="ctr" anchorCtr="0">
            <a:noAutofit/>
          </a:bodyPr>
          <a:p>
            <a:pPr marL="228600" lvl="1" indent="-228600" defTabSz="1066165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6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6840220" y="4658361"/>
            <a:ext cx="115951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en-US" altLang="zh-CN" sz="4000" dirty="0">
                <a:solidFill>
                  <a:schemeClr val="tx1"/>
                </a:solidFill>
                <a:latin typeface="Courier New" panose="02070309020205020404" charset="0"/>
                <a:ea typeface="Yu Gothic Light" panose="020B0300000000000000" charset="-128"/>
                <a:cs typeface="Courier New" panose="02070309020205020404" charset="0"/>
                <a:sym typeface="Arial" panose="020B0604020202020204" pitchFamily="34" charset="0"/>
              </a:rPr>
              <a:t>web</a:t>
            </a:r>
            <a:endParaRPr lang="en-US" altLang="zh-CN" sz="4000" dirty="0">
              <a:solidFill>
                <a:schemeClr val="tx1"/>
              </a:solidFill>
              <a:latin typeface="Courier New" panose="02070309020205020404" charset="0"/>
              <a:ea typeface="Yu Gothic Light" panose="020B0300000000000000" charset="-128"/>
              <a:cs typeface="Courier New" panose="02070309020205020404" charset="0"/>
              <a:sym typeface="Arial" panose="020B0604020202020204" pitchFamily="34" charset="0"/>
            </a:endParaRPr>
          </a:p>
        </p:txBody>
      </p:sp>
      <p:sp>
        <p:nvSpPr>
          <p:cNvPr id="38" name="上箭头标注 37"/>
          <p:cNvSpPr/>
          <p:nvPr/>
        </p:nvSpPr>
        <p:spPr>
          <a:xfrm>
            <a:off x="4206240" y="1973580"/>
            <a:ext cx="4776470" cy="1373505"/>
          </a:xfrm>
          <a:prstGeom prst="upArrowCallou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5577205" y="1604645"/>
            <a:ext cx="203390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zh-CN" altLang="en-US" sz="2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流媒体服务器</a:t>
            </a:r>
            <a:endParaRPr lang="zh-CN" altLang="en-US" sz="24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乘号 39"/>
          <p:cNvSpPr/>
          <p:nvPr/>
        </p:nvSpPr>
        <p:spPr>
          <a:xfrm>
            <a:off x="3956050" y="1794510"/>
            <a:ext cx="2523490" cy="2181225"/>
          </a:xfrm>
          <a:prstGeom prst="mathMultiply">
            <a:avLst/>
          </a:prstGeom>
          <a:solidFill>
            <a:schemeClr val="accent2">
              <a:alpha val="67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595755" y="5354320"/>
            <a:ext cx="249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图片形式的流转发程序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0" grpId="0" animBg="1"/>
      <p:bldP spid="31" grpId="0"/>
      <p:bldP spid="32" grpId="0" animBg="1"/>
      <p:bldP spid="33" grpId="0"/>
      <p:bldP spid="38" grpId="0" animBg="1"/>
      <p:bldP spid="39" grpId="0"/>
      <p:bldP spid="34" grpId="0"/>
      <p:bldP spid="35" grpId="0"/>
      <p:bldP spid="36" grpId="0" animBg="1"/>
      <p:bldP spid="37" grpId="0"/>
      <p:bldP spid="41" grpId="0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vide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1269365"/>
            <a:ext cx="5511800" cy="528447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视频监控展示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Video surveillance display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" name="直接箭头连接符 2"/>
          <p:cNvCxnSpPr/>
          <p:nvPr/>
        </p:nvCxnSpPr>
        <p:spPr>
          <a:xfrm flipH="1">
            <a:off x="6113145" y="1783080"/>
            <a:ext cx="1436370" cy="101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7325516" y="1572950"/>
            <a:ext cx="3255323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多设备管理列表</a:t>
            </a:r>
            <a:endParaRPr lang="zh-CN" altLang="en-US" sz="28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4554220" y="2381885"/>
            <a:ext cx="209804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6652260" y="2232978"/>
            <a:ext cx="36137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en-US" altLang="zh-CN" sz="20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端对开发板视频推流开关</a:t>
            </a:r>
            <a:endParaRPr lang="zh-CN" altLang="en-US" sz="20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2"/>
            </p:custDataLst>
          </p:nvPr>
        </p:nvSpPr>
        <p:spPr bwMode="auto">
          <a:xfrm flipV="1">
            <a:off x="896457" y="3334075"/>
            <a:ext cx="2127958" cy="431036"/>
          </a:xfrm>
          <a:custGeom>
            <a:avLst/>
            <a:gdLst>
              <a:gd name="connsiteX0" fmla="*/ 0 w 1721577"/>
              <a:gd name="connsiteY0" fmla="*/ 0 h 358072"/>
              <a:gd name="connsiteX1" fmla="*/ 1721577 w 1721577"/>
              <a:gd name="connsiteY1" fmla="*/ 0 h 358072"/>
              <a:gd name="connsiteX2" fmla="*/ 1359676 w 1721577"/>
              <a:gd name="connsiteY2" fmla="*/ 358072 h 358072"/>
              <a:gd name="connsiteX3" fmla="*/ 0 w 1721577"/>
              <a:gd name="connsiteY3" fmla="*/ 358072 h 35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1577" h="358072">
                <a:moveTo>
                  <a:pt x="0" y="0"/>
                </a:moveTo>
                <a:lnTo>
                  <a:pt x="1721577" y="0"/>
                </a:lnTo>
                <a:lnTo>
                  <a:pt x="1359676" y="358072"/>
                </a:lnTo>
                <a:lnTo>
                  <a:pt x="0" y="358072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3"/>
            </p:custDataLst>
          </p:nvPr>
        </p:nvSpPr>
        <p:spPr bwMode="auto">
          <a:xfrm rot="19774123" flipV="1">
            <a:off x="575945" y="2630805"/>
            <a:ext cx="319421" cy="1148825"/>
          </a:xfrm>
          <a:custGeom>
            <a:avLst/>
            <a:gdLst>
              <a:gd name="connsiteX0" fmla="*/ 14975 w 258154"/>
              <a:gd name="connsiteY0" fmla="*/ 0 h 955310"/>
              <a:gd name="connsiteX1" fmla="*/ 194472 w 258154"/>
              <a:gd name="connsiteY1" fmla="*/ 305561 h 955310"/>
              <a:gd name="connsiteX2" fmla="*/ 258154 w 258154"/>
              <a:gd name="connsiteY2" fmla="*/ 943487 h 955310"/>
              <a:gd name="connsiteX3" fmla="*/ 257916 w 258154"/>
              <a:gd name="connsiteY3" fmla="*/ 951919 h 955310"/>
              <a:gd name="connsiteX4" fmla="*/ 252185 w 258154"/>
              <a:gd name="connsiteY4" fmla="*/ 955310 h 955310"/>
              <a:gd name="connsiteX5" fmla="*/ 0 w 258154"/>
              <a:gd name="connsiteY5" fmla="*/ 529142 h 95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154" h="955310">
                <a:moveTo>
                  <a:pt x="14975" y="0"/>
                </a:moveTo>
                <a:lnTo>
                  <a:pt x="194472" y="305561"/>
                </a:lnTo>
                <a:lnTo>
                  <a:pt x="258154" y="943487"/>
                </a:lnTo>
                <a:lnTo>
                  <a:pt x="257916" y="951919"/>
                </a:lnTo>
                <a:lnTo>
                  <a:pt x="252185" y="955310"/>
                </a:lnTo>
                <a:lnTo>
                  <a:pt x="0" y="529142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4"/>
            </p:custDataLst>
          </p:nvPr>
        </p:nvSpPr>
        <p:spPr>
          <a:xfrm>
            <a:off x="938015" y="3285073"/>
            <a:ext cx="1715978" cy="504539"/>
          </a:xfrm>
          <a:prstGeom prst="rect">
            <a:avLst/>
          </a:prstGeom>
          <a:ln w="12700">
            <a:miter lim="400000"/>
          </a:ln>
        </p:spPr>
        <p:txBody>
          <a:bodyPr wrap="square" lIns="89985" tIns="46792" rIns="89985" bIns="46792" anchor="ctr"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实时监控画面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80480" y="3463925"/>
            <a:ext cx="44240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3296A8"/>
                </a:solidFill>
                <a:latin typeface="Arial Black" panose="020B0A04020102020204" charset="0"/>
                <a:cs typeface="Arial Black" panose="020B0A04020102020204" charset="0"/>
              </a:rPr>
              <a:t>mjpg-streamer</a:t>
            </a:r>
            <a:r>
              <a:rPr lang="zh-CN" altLang="en-US">
                <a:solidFill>
                  <a:srgbClr val="3296A8"/>
                </a:solidFill>
              </a:rPr>
              <a:t> 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是一个流转发的程序，但是这里的流其是是图片，它以图片的方式在视频提取和视频输出之间进行数据传递，所以一开始的目的是用于在浏览器上基于图片的方式显示视频。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fade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实时监测数据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Real time monitoring data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H="1" flipV="1">
            <a:off x="6981825" y="1515110"/>
            <a:ext cx="941705" cy="3225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030845" y="1376680"/>
            <a:ext cx="2573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显示的当前温湿氨数值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数值正常则为黑色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超出阈值则会变成红色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8030845" y="2559685"/>
            <a:ext cx="266319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p>
            <a:pPr algn="ctr" eaLnBrk="1" hangingPunct="1"/>
            <a:r>
              <a: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多设备管理列表</a:t>
            </a:r>
            <a:endParaRPr lang="zh-CN" altLang="en-US" sz="28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009130" y="2774950"/>
            <a:ext cx="102171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062470" y="4608195"/>
            <a:ext cx="655320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717790" y="3952240"/>
            <a:ext cx="25736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空气实时监测折线图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三个折线显示开关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折线上标记最大最小值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工具栏：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下载为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以列表形式显示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0980" y="4377690"/>
            <a:ext cx="1630045" cy="2365375"/>
          </a:xfrm>
          <a:prstGeom prst="rect">
            <a:avLst/>
          </a:prstGeom>
        </p:spPr>
      </p:pic>
      <p:pic>
        <p:nvPicPr>
          <p:cNvPr id="23" name="图片 22" descr="moni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1162685"/>
            <a:ext cx="6882765" cy="5360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546860"/>
            <a:ext cx="7327265" cy="5047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08265" y="2635885"/>
            <a:ext cx="35502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查询某一时间的详细记录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则可以查看精确到分的时间点后三小时内每一秒的数据。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对于时间的选择，我们也进行了处理，将时间点的所选范围规定在了只能查看七天以内的数据。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auto">
          <a:xfrm>
            <a:off x="5599171" y="2025233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5599171" y="2746068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0"/>
          <p:cNvSpPr/>
          <p:nvPr/>
        </p:nvSpPr>
        <p:spPr bwMode="auto">
          <a:xfrm>
            <a:off x="5599171" y="3473358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0"/>
          <p:cNvSpPr/>
          <p:nvPr/>
        </p:nvSpPr>
        <p:spPr bwMode="auto">
          <a:xfrm>
            <a:off x="5599171" y="4187326"/>
            <a:ext cx="3196860" cy="530359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3296A8"/>
            </a:solidFill>
            <a:round/>
          </a:ln>
        </p:spPr>
        <p:txBody>
          <a:bodyPr lIns="68562" tIns="34281" rIns="68562" bIns="34281"/>
          <a:lstStyle/>
          <a:p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05"/>
          <p:cNvSpPr txBox="1">
            <a:spLocks noChangeArrowheads="1"/>
          </p:cNvSpPr>
          <p:nvPr/>
        </p:nvSpPr>
        <p:spPr bwMode="auto">
          <a:xfrm>
            <a:off x="5747237" y="2128829"/>
            <a:ext cx="3048793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34590" y="2018579"/>
            <a:ext cx="544548" cy="557958"/>
            <a:chOff x="2511588" y="3604589"/>
            <a:chExt cx="544548" cy="557958"/>
          </a:xfrm>
          <a:solidFill>
            <a:srgbClr val="3296A8"/>
          </a:solidFill>
        </p:grpSpPr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511588" y="3604589"/>
              <a:ext cx="544548" cy="557958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6"/>
            <p:cNvSpPr txBox="1">
              <a:spLocks noChangeArrowheads="1"/>
            </p:cNvSpPr>
            <p:nvPr/>
          </p:nvSpPr>
          <p:spPr bwMode="auto">
            <a:xfrm>
              <a:off x="2593479" y="3636401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08"/>
          <p:cNvSpPr txBox="1">
            <a:spLocks noChangeArrowheads="1"/>
          </p:cNvSpPr>
          <p:nvPr/>
        </p:nvSpPr>
        <p:spPr bwMode="auto">
          <a:xfrm>
            <a:off x="5711529" y="2849825"/>
            <a:ext cx="3401946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Completed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34590" y="2739415"/>
            <a:ext cx="544548" cy="557958"/>
            <a:chOff x="2511588" y="4490525"/>
            <a:chExt cx="544548" cy="557958"/>
          </a:xfrm>
          <a:solidFill>
            <a:srgbClr val="3296A8"/>
          </a:solidFill>
        </p:grpSpPr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2511588" y="4490525"/>
              <a:ext cx="544548" cy="557958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9"/>
            <p:cNvSpPr txBox="1">
              <a:spLocks noChangeArrowheads="1"/>
            </p:cNvSpPr>
            <p:nvPr/>
          </p:nvSpPr>
          <p:spPr bwMode="auto">
            <a:xfrm>
              <a:off x="2593479" y="4508602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115"/>
          <p:cNvSpPr txBox="1">
            <a:spLocks noChangeArrowheads="1"/>
          </p:cNvSpPr>
          <p:nvPr/>
        </p:nvSpPr>
        <p:spPr bwMode="auto">
          <a:xfrm>
            <a:off x="5737131" y="3571067"/>
            <a:ext cx="2925173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成果项目展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Excellent Cases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34590" y="3467685"/>
            <a:ext cx="544548" cy="557958"/>
            <a:chOff x="6821980" y="3618561"/>
            <a:chExt cx="544548" cy="557958"/>
          </a:xfrm>
          <a:solidFill>
            <a:srgbClr val="3296A8"/>
          </a:solidFill>
        </p:grpSpPr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6821980" y="3618561"/>
              <a:ext cx="544548" cy="557958"/>
            </a:xfrm>
            <a:prstGeom prst="rect">
              <a:avLst/>
            </a:prstGeom>
            <a:grp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6"/>
            <p:cNvSpPr txBox="1">
              <a:spLocks noChangeArrowheads="1"/>
            </p:cNvSpPr>
            <p:nvPr/>
          </p:nvSpPr>
          <p:spPr bwMode="auto">
            <a:xfrm>
              <a:off x="6903871" y="3635657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117"/>
          <p:cNvSpPr txBox="1">
            <a:spLocks noChangeArrowheads="1"/>
          </p:cNvSpPr>
          <p:nvPr/>
        </p:nvSpPr>
        <p:spPr bwMode="auto">
          <a:xfrm>
            <a:off x="5753839" y="4284055"/>
            <a:ext cx="2879438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Working Plan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34590" y="4181653"/>
            <a:ext cx="544548" cy="557958"/>
            <a:chOff x="6821980" y="4497629"/>
            <a:chExt cx="544548" cy="557958"/>
          </a:xfrm>
          <a:solidFill>
            <a:srgbClr val="3296A8"/>
          </a:solidFill>
        </p:grpSpPr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6821980" y="4497629"/>
              <a:ext cx="544548" cy="55795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8"/>
            <p:cNvSpPr txBox="1">
              <a:spLocks noChangeArrowheads="1"/>
            </p:cNvSpPr>
            <p:nvPr/>
          </p:nvSpPr>
          <p:spPr bwMode="auto">
            <a:xfrm>
              <a:off x="6903871" y="4521592"/>
              <a:ext cx="377825" cy="4385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Rectangle 18"/>
          <p:cNvSpPr>
            <a:spLocks noChangeArrowheads="1"/>
          </p:cNvSpPr>
          <p:nvPr/>
        </p:nvSpPr>
        <p:spPr bwMode="auto">
          <a:xfrm>
            <a:off x="3167991" y="2359428"/>
            <a:ext cx="830997" cy="21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 录</a:t>
            </a:r>
            <a:endParaRPr lang="en-US" altLang="zh-CN" sz="54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4153546" y="2588298"/>
            <a:ext cx="169277" cy="174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CONTENTS</a:t>
            </a:r>
            <a:endParaRPr lang="en-US" altLang="zh-CN" sz="11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3" name="Line 21"/>
          <p:cNvSpPr>
            <a:spLocks noChangeShapeType="1"/>
          </p:cNvSpPr>
          <p:nvPr/>
        </p:nvSpPr>
        <p:spPr bwMode="auto">
          <a:xfrm>
            <a:off x="4018037" y="2578547"/>
            <a:ext cx="0" cy="1748177"/>
          </a:xfrm>
          <a:prstGeom prst="line">
            <a:avLst/>
          </a:prstGeom>
          <a:noFill/>
          <a:ln w="6350">
            <a:solidFill>
              <a:srgbClr val="3296A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9" grpId="0"/>
      <p:bldP spid="23" grpId="0"/>
      <p:bldP spid="27" grpId="0"/>
      <p:bldP spid="31" grpId="0"/>
      <p:bldP spid="32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1882140"/>
            <a:ext cx="7368540" cy="4206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35265" y="2752090"/>
            <a:ext cx="32613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由左图可以看见这些数据通过曲线图的伸缩，将每一秒的三个空气数据反馈给用户。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右上角的四个工具栏分别是：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1.放大选区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2.逐步还原放大后的选区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3.一键还原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4.下载为PNG格式图片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455420"/>
            <a:ext cx="7073900" cy="4763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9090" y="3056890"/>
            <a:ext cx="34613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查询最近记录：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可选择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,12,24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小时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三种缩略折线图，三种折线都是提供</a:t>
            </a:r>
            <a:r>
              <a:rPr lang="en-US" altLang="zh-CN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条数据。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鼠标滑过可以浏览具体数值。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670"/>
            <a:ext cx="12190413" cy="814283"/>
            <a:chOff x="0" y="562030"/>
            <a:chExt cx="12190413" cy="814283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2030"/>
              <a:ext cx="3255323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历史数据展示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70062"/>
              <a:ext cx="3255323" cy="1689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Historical data display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24470" y="3028315"/>
            <a:ext cx="36410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查询过去某一天记录：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提供一整天的变化折线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选择日期同样做了规定范围的处理</a:t>
            </a:r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24305"/>
            <a:ext cx="7444740" cy="496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明年工作计划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H="1">
            <a:off x="1129076" y="1837920"/>
            <a:ext cx="10189412" cy="4028942"/>
            <a:chOff x="1224499" y="1221600"/>
            <a:chExt cx="7018953" cy="2775327"/>
          </a:xfrm>
        </p:grpSpPr>
        <p:cxnSp>
          <p:nvCxnSpPr>
            <p:cNvPr id="7" name="肘形连接符 8"/>
            <p:cNvCxnSpPr/>
            <p:nvPr/>
          </p:nvCxnSpPr>
          <p:spPr>
            <a:xfrm flipV="1">
              <a:off x="2790266" y="1581701"/>
              <a:ext cx="2181518" cy="567908"/>
            </a:xfrm>
            <a:prstGeom prst="bentConnector3">
              <a:avLst>
                <a:gd name="adj1" fmla="val 62381"/>
              </a:avLst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9"/>
            <p:cNvCxnSpPr/>
            <p:nvPr/>
          </p:nvCxnSpPr>
          <p:spPr>
            <a:xfrm>
              <a:off x="2790266" y="2389233"/>
              <a:ext cx="2321653" cy="609269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淘宝店chenying0907出品 6"/>
            <p:cNvSpPr/>
            <p:nvPr/>
          </p:nvSpPr>
          <p:spPr>
            <a:xfrm>
              <a:off x="4971784" y="1330960"/>
              <a:ext cx="410094" cy="410201"/>
            </a:xfrm>
            <a:prstGeom prst="ellipse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r"/>
              <a:endParaRPr lang="zh-CN" altLang="en-US" sz="2000"/>
            </a:p>
          </p:txBody>
        </p:sp>
        <p:sp>
          <p:nvSpPr>
            <p:cNvPr id="14" name="标题 4"/>
            <p:cNvSpPr txBox="1"/>
            <p:nvPr/>
          </p:nvSpPr>
          <p:spPr>
            <a:xfrm>
              <a:off x="5060163" y="1411969"/>
              <a:ext cx="388253" cy="270031"/>
            </a:xfrm>
            <a:prstGeom prst="rect">
              <a:avLst/>
            </a:prstGeom>
          </p:spPr>
          <p:txBody>
            <a:bodyPr vert="horz" lIns="68562" tIns="34281" rIns="68562" bIns="34281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肘形连接符 12"/>
            <p:cNvCxnSpPr/>
            <p:nvPr/>
          </p:nvCxnSpPr>
          <p:spPr>
            <a:xfrm flipV="1">
              <a:off x="3254353" y="2322551"/>
              <a:ext cx="2257351" cy="58314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3"/>
            <p:cNvCxnSpPr/>
            <p:nvPr/>
          </p:nvCxnSpPr>
          <p:spPr>
            <a:xfrm>
              <a:off x="3222201" y="3130114"/>
              <a:ext cx="2321653" cy="609269"/>
            </a:xfrm>
            <a:prstGeom prst="bentConnector3">
              <a:avLst>
                <a:gd name="adj1" fmla="val 55369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淘宝店chenying0907出品 10"/>
            <p:cNvSpPr/>
            <p:nvPr/>
          </p:nvSpPr>
          <p:spPr>
            <a:xfrm>
              <a:off x="5511704" y="2087044"/>
              <a:ext cx="410094" cy="410201"/>
            </a:xfrm>
            <a:prstGeom prst="ellipse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r"/>
              <a:endParaRPr lang="zh-CN" altLang="en-US" sz="2000"/>
            </a:p>
          </p:txBody>
        </p:sp>
        <p:sp>
          <p:nvSpPr>
            <p:cNvPr id="18" name="标题 4"/>
            <p:cNvSpPr txBox="1"/>
            <p:nvPr/>
          </p:nvSpPr>
          <p:spPr>
            <a:xfrm>
              <a:off x="5600083" y="2168053"/>
              <a:ext cx="388253" cy="270031"/>
            </a:xfrm>
            <a:prstGeom prst="rect">
              <a:avLst/>
            </a:prstGeom>
          </p:spPr>
          <p:txBody>
            <a:bodyPr vert="horz" lIns="68562" tIns="34281" rIns="68562" bIns="34281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淘宝店chenying0907出品 12"/>
            <p:cNvSpPr/>
            <p:nvPr/>
          </p:nvSpPr>
          <p:spPr>
            <a:xfrm>
              <a:off x="4917793" y="2767276"/>
              <a:ext cx="410094" cy="410201"/>
            </a:xfrm>
            <a:prstGeom prst="ellipse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r"/>
              <a:endParaRPr lang="zh-CN" altLang="en-US" sz="2000"/>
            </a:p>
          </p:txBody>
        </p:sp>
        <p:sp>
          <p:nvSpPr>
            <p:cNvPr id="20" name="标题 4"/>
            <p:cNvSpPr txBox="1"/>
            <p:nvPr/>
          </p:nvSpPr>
          <p:spPr>
            <a:xfrm>
              <a:off x="5006172" y="2848284"/>
              <a:ext cx="388253" cy="270031"/>
            </a:xfrm>
            <a:prstGeom prst="rect">
              <a:avLst/>
            </a:prstGeom>
          </p:spPr>
          <p:txBody>
            <a:bodyPr vert="horz" lIns="68562" tIns="34281" rIns="68562" bIns="34281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淘宝店chenying0907出品 14"/>
            <p:cNvSpPr/>
            <p:nvPr/>
          </p:nvSpPr>
          <p:spPr>
            <a:xfrm>
              <a:off x="5457712" y="3523360"/>
              <a:ext cx="410094" cy="410201"/>
            </a:xfrm>
            <a:prstGeom prst="ellipse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r"/>
              <a:endParaRPr lang="zh-CN" altLang="en-US" sz="2000"/>
            </a:p>
          </p:txBody>
        </p:sp>
        <p:sp>
          <p:nvSpPr>
            <p:cNvPr id="22" name="标题 4"/>
            <p:cNvSpPr txBox="1"/>
            <p:nvPr/>
          </p:nvSpPr>
          <p:spPr>
            <a:xfrm>
              <a:off x="5546091" y="3604368"/>
              <a:ext cx="388253" cy="270031"/>
            </a:xfrm>
            <a:prstGeom prst="rect">
              <a:avLst/>
            </a:prstGeom>
          </p:spPr>
          <p:txBody>
            <a:bodyPr vert="horz" lIns="68562" tIns="34281" rIns="68562" bIns="34281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淘宝店chenying0907出品 9"/>
            <p:cNvSpPr/>
            <p:nvPr/>
          </p:nvSpPr>
          <p:spPr bwMode="auto">
            <a:xfrm flipH="1">
              <a:off x="1224499" y="1795167"/>
              <a:ext cx="2213670" cy="138269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solidFill>
              <a:srgbClr val="3296A8"/>
            </a:solidFill>
            <a:ln>
              <a:noFill/>
            </a:ln>
          </p:spPr>
          <p:txBody>
            <a:bodyPr vert="horz" wrap="square" lIns="56625" tIns="28312" rIns="56625" bIns="28312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565785">
                <a:defRPr/>
              </a:pPr>
              <a:endParaRPr lang="zh-CN" altLang="en-US" sz="12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2011920" y="2248634"/>
              <a:ext cx="475633" cy="475757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2" tIns="34281" rIns="68562" bIns="34281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r"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淘宝店chenying0907出品 18"/>
            <p:cNvSpPr/>
            <p:nvPr/>
          </p:nvSpPr>
          <p:spPr>
            <a:xfrm>
              <a:off x="1494459" y="2814318"/>
              <a:ext cx="1595458" cy="25969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淘宝店chenying0907出品 19"/>
            <p:cNvSpPr/>
            <p:nvPr/>
          </p:nvSpPr>
          <p:spPr>
            <a:xfrm>
              <a:off x="1872918" y="3273828"/>
              <a:ext cx="1163522" cy="25969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淘宝店chenying0907出品 47"/>
            <p:cNvSpPr>
              <a:spLocks noChangeArrowheads="1"/>
            </p:cNvSpPr>
            <p:nvPr/>
          </p:nvSpPr>
          <p:spPr bwMode="auto">
            <a:xfrm>
              <a:off x="1386476" y="3553765"/>
              <a:ext cx="1869343" cy="30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在此录入上述图表的描述说明，在此录入上述图表的描述说明。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8" name="淘宝店chenying0907出品 21"/>
            <p:cNvSpPr/>
            <p:nvPr/>
          </p:nvSpPr>
          <p:spPr>
            <a:xfrm>
              <a:off x="5544370" y="1221600"/>
              <a:ext cx="1163522" cy="25969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淘宝店chenying0907出品 47"/>
            <p:cNvSpPr>
              <a:spLocks noChangeArrowheads="1"/>
            </p:cNvSpPr>
            <p:nvPr/>
          </p:nvSpPr>
          <p:spPr bwMode="auto">
            <a:xfrm>
              <a:off x="5543854" y="1469565"/>
              <a:ext cx="2105686" cy="30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在此录入上述图表的描述说明，在此录入上述图表的描述说明。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0" name="淘宝店chenying0907出品 25"/>
            <p:cNvSpPr/>
            <p:nvPr/>
          </p:nvSpPr>
          <p:spPr>
            <a:xfrm>
              <a:off x="6138280" y="2031690"/>
              <a:ext cx="1163522" cy="25969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淘宝店chenying0907出品 47"/>
            <p:cNvSpPr>
              <a:spLocks noChangeArrowheads="1"/>
            </p:cNvSpPr>
            <p:nvPr/>
          </p:nvSpPr>
          <p:spPr bwMode="auto">
            <a:xfrm>
              <a:off x="6137766" y="2279655"/>
              <a:ext cx="2105686" cy="30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在此录入上述图表的描述说明，在此录入上述图表的描述说明。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2" name="淘宝店chenying0907出品 27"/>
            <p:cNvSpPr/>
            <p:nvPr/>
          </p:nvSpPr>
          <p:spPr>
            <a:xfrm>
              <a:off x="5544370" y="2679762"/>
              <a:ext cx="1163522" cy="25969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淘宝店chenying0907出品 47"/>
            <p:cNvSpPr>
              <a:spLocks noChangeArrowheads="1"/>
            </p:cNvSpPr>
            <p:nvPr/>
          </p:nvSpPr>
          <p:spPr bwMode="auto">
            <a:xfrm>
              <a:off x="5543854" y="2927727"/>
              <a:ext cx="2105686" cy="30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在此录入上述图表的描述说明，在此录入上述图表的描述说明。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4" name="淘宝店chenying0907出品 29"/>
            <p:cNvSpPr/>
            <p:nvPr/>
          </p:nvSpPr>
          <p:spPr>
            <a:xfrm>
              <a:off x="6084290" y="3435846"/>
              <a:ext cx="1163522" cy="259697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淘宝店chenying0907出品 47"/>
            <p:cNvSpPr>
              <a:spLocks noChangeArrowheads="1"/>
            </p:cNvSpPr>
            <p:nvPr/>
          </p:nvSpPr>
          <p:spPr bwMode="auto">
            <a:xfrm>
              <a:off x="6083774" y="3694828"/>
              <a:ext cx="2105686" cy="30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在此录入上述图表的描述说明，在此录入上述图表的描述说明。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984398" y="3624144"/>
            <a:ext cx="424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 &amp; MANAGEMENT FOR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INFOGRAPHICLid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laborum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rumes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untras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quidem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rerum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nemis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vitaes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nemo minima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rerums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unsers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sadips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perspiciatis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error sit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voluptatem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accusantiumoloremque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laudantium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aperiam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eaque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ipsa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quae ab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inventore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veritatis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quasi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beatae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 dicta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sunt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explicabo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5142486" y="4676008"/>
            <a:ext cx="1955342" cy="276999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spc="6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YOURE NAME</a:t>
            </a:r>
            <a:endParaRPr lang="en-US" sz="1200" spc="600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4777662" y="1107249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296A8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2019</a:t>
            </a:r>
            <a:endParaRPr lang="en-US" sz="9600" dirty="0">
              <a:solidFill>
                <a:srgbClr val="3296A8"/>
              </a:solidFill>
              <a:latin typeface="hakuyoxingshu7000" panose="02000600000000000000" pitchFamily="2" charset="-122"/>
              <a:ea typeface="hakuyoxingshu7000" panose="02000600000000000000" pitchFamily="2" charset="-122"/>
              <a:cs typeface="hakuyoxingshu7000" panose="02000600000000000000" pitchFamily="2" charset="-122"/>
            </a:endParaRPr>
          </a:p>
        </p:txBody>
      </p:sp>
      <p:sp>
        <p:nvSpPr>
          <p:cNvPr id="12" name="_14"/>
          <p:cNvSpPr txBox="1">
            <a:spLocks noChangeArrowheads="1"/>
          </p:cNvSpPr>
          <p:nvPr/>
        </p:nvSpPr>
        <p:spPr bwMode="auto">
          <a:xfrm>
            <a:off x="2577562" y="2536423"/>
            <a:ext cx="7057092" cy="11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spc="6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谢谢您的观看指导</a:t>
            </a:r>
            <a:r>
              <a:rPr lang="en-US" altLang="zh-CN" sz="6000" spc="6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sz="6000" spc="600" dirty="0">
              <a:solidFill>
                <a:srgbClr val="329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71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09314" y="2698193"/>
            <a:ext cx="4993303" cy="1306640"/>
            <a:chOff x="5235445" y="2503043"/>
            <a:chExt cx="4993303" cy="1306640"/>
          </a:xfrm>
        </p:grpSpPr>
        <p:sp>
          <p:nvSpPr>
            <p:cNvPr id="11" name="矩形 10"/>
            <p:cNvSpPr/>
            <p:nvPr/>
          </p:nvSpPr>
          <p:spPr>
            <a:xfrm>
              <a:off x="5235445" y="2503043"/>
              <a:ext cx="336502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 smtClean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kumimoji="1" lang="zh-CN" altLang="en-US" sz="62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35446" y="3518706"/>
              <a:ext cx="4993302" cy="290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 smtClean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项目概述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90170" y="2093936"/>
            <a:ext cx="9039101" cy="4040330"/>
            <a:chOff x="600045" y="1543875"/>
            <a:chExt cx="11067781" cy="4947116"/>
          </a:xfrm>
        </p:grpSpPr>
        <p:sp>
          <p:nvSpPr>
            <p:cNvPr id="7" name="矩形 6"/>
            <p:cNvSpPr/>
            <p:nvPr/>
          </p:nvSpPr>
          <p:spPr>
            <a:xfrm>
              <a:off x="7340252" y="1543875"/>
              <a:ext cx="4327574" cy="4947115"/>
            </a:xfrm>
            <a:prstGeom prst="rect">
              <a:avLst/>
            </a:prstGeom>
            <a:noFill/>
            <a:ln>
              <a:solidFill>
                <a:srgbClr val="3296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7740351" y="3109382"/>
              <a:ext cx="3419475" cy="3165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200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字以内此处添加详细文本描述，建议与标题相关并符合整体语言风格，语言描述尽量简洁生动。尽量将每页幻灯片的字数控制在 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200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字以内此处添加详细文本描述，建议与标题相关并符合整体语言风格，语言描述尽量简洁生动。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7740351" y="2015594"/>
              <a:ext cx="3617913" cy="716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99ppt.com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99ppt.com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14" name="矩形 18"/>
            <p:cNvSpPr>
              <a:spLocks noChangeArrowheads="1"/>
            </p:cNvSpPr>
            <p:nvPr/>
          </p:nvSpPr>
          <p:spPr bwMode="auto">
            <a:xfrm>
              <a:off x="600045" y="1543875"/>
              <a:ext cx="6632306" cy="4947116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9525">
              <a:noFill/>
              <a:beve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年度工作概述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Rectangle 70"/>
          <p:cNvSpPr>
            <a:spLocks noChangeArrowheads="1"/>
          </p:cNvSpPr>
          <p:nvPr/>
        </p:nvSpPr>
        <p:spPr bwMode="auto">
          <a:xfrm flipH="1">
            <a:off x="1278013" y="2636356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rPr>
              <a:t>加入标题描述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7" name="Rectangle 23"/>
          <p:cNvSpPr/>
          <p:nvPr/>
        </p:nvSpPr>
        <p:spPr>
          <a:xfrm flipH="1">
            <a:off x="1278012" y="2972906"/>
            <a:ext cx="396435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这里输入简单的文字概述这里输入简单字概述这里输入简单</a:t>
            </a:r>
            <a:endParaRPr lang="zh-CN" altLang="en-US" sz="11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 flipH="1">
            <a:off x="1278013" y="3438975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rPr>
              <a:t>加入标题描述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10" name="Rectangle 43"/>
          <p:cNvSpPr/>
          <p:nvPr/>
        </p:nvSpPr>
        <p:spPr>
          <a:xfrm flipH="1">
            <a:off x="1278012" y="3773938"/>
            <a:ext cx="396435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这里输入简单的文字概述这里输入简单字概述这里输入简单</a:t>
            </a:r>
            <a:endParaRPr lang="zh-CN" altLang="en-US" sz="11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44"/>
          <p:cNvSpPr>
            <a:spLocks noChangeArrowheads="1"/>
          </p:cNvSpPr>
          <p:nvPr/>
        </p:nvSpPr>
        <p:spPr bwMode="auto">
          <a:xfrm flipH="1">
            <a:off x="1278013" y="4222351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rPr>
              <a:t>加入标题描述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15" name="Rectangle 45"/>
          <p:cNvSpPr/>
          <p:nvPr/>
        </p:nvSpPr>
        <p:spPr>
          <a:xfrm flipH="1">
            <a:off x="1278012" y="4557314"/>
            <a:ext cx="396435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这里输入简单的文字概述这里输入简单字概述这里输入简单</a:t>
            </a:r>
            <a:endParaRPr lang="zh-CN" altLang="en-US" sz="11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6"/>
          <p:cNvSpPr>
            <a:spLocks noChangeArrowheads="1"/>
          </p:cNvSpPr>
          <p:nvPr/>
        </p:nvSpPr>
        <p:spPr bwMode="auto">
          <a:xfrm flipH="1">
            <a:off x="1278013" y="4946719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Poppins Medium" charset="0"/>
                <a:ea typeface="Poppins Medium" charset="0"/>
                <a:cs typeface="Poppins Medium" charset="0"/>
              </a:rPr>
              <a:t>加入标题描述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17" name="Rectangle 47"/>
          <p:cNvSpPr/>
          <p:nvPr/>
        </p:nvSpPr>
        <p:spPr>
          <a:xfrm flipH="1">
            <a:off x="1278012" y="5281682"/>
            <a:ext cx="396435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这里输入简单的文字概述这里输入简单字概述这里输入简单</a:t>
            </a:r>
            <a:endParaRPr lang="zh-CN" altLang="en-US" sz="11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Straight Connector 16"/>
          <p:cNvCxnSpPr/>
          <p:nvPr/>
        </p:nvCxnSpPr>
        <p:spPr>
          <a:xfrm>
            <a:off x="5818223" y="2486117"/>
            <a:ext cx="0" cy="333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3"/>
          <p:cNvSpPr>
            <a:spLocks noChangeArrowheads="1"/>
          </p:cNvSpPr>
          <p:nvPr/>
        </p:nvSpPr>
        <p:spPr bwMode="auto">
          <a:xfrm>
            <a:off x="6492964" y="2490085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6826339" y="2817110"/>
            <a:ext cx="39243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圆角矩形 5"/>
          <p:cNvSpPr>
            <a:spLocks noChangeArrowheads="1"/>
          </p:cNvSpPr>
          <p:nvPr/>
        </p:nvSpPr>
        <p:spPr bwMode="auto">
          <a:xfrm>
            <a:off x="6492964" y="4382385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6826339" y="4709410"/>
            <a:ext cx="39243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圆角矩形 7"/>
          <p:cNvSpPr>
            <a:spLocks noChangeArrowheads="1"/>
          </p:cNvSpPr>
          <p:nvPr/>
        </p:nvSpPr>
        <p:spPr bwMode="auto">
          <a:xfrm>
            <a:off x="7148602" y="225513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3296A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7380377" y="2304348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圆角矩形 9"/>
          <p:cNvSpPr>
            <a:spLocks noChangeArrowheads="1"/>
          </p:cNvSpPr>
          <p:nvPr/>
        </p:nvSpPr>
        <p:spPr bwMode="auto">
          <a:xfrm>
            <a:off x="7148602" y="4188710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3296A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E978C"/>
              </a:solidFill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7361327" y="4241098"/>
            <a:ext cx="2797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4" grpId="0"/>
      <p:bldP spid="15" grpId="0"/>
      <p:bldP spid="16" grpId="0"/>
      <p:bldP spid="17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年度工作概述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4284767" y="1971708"/>
            <a:ext cx="4131150" cy="4132424"/>
            <a:chOff x="4266588" y="1928705"/>
            <a:chExt cx="3641651" cy="3641446"/>
          </a:xfrm>
        </p:grpSpPr>
        <p:grpSp>
          <p:nvGrpSpPr>
            <p:cNvPr id="7" name="Group 28"/>
            <p:cNvGrpSpPr/>
            <p:nvPr/>
          </p:nvGrpSpPr>
          <p:grpSpPr bwMode="auto">
            <a:xfrm>
              <a:off x="4266588" y="1928705"/>
              <a:ext cx="3641651" cy="3641446"/>
              <a:chOff x="4239694" y="2062055"/>
              <a:chExt cx="3641651" cy="3641446"/>
            </a:xfrm>
          </p:grpSpPr>
          <p:sp>
            <p:nvSpPr>
              <p:cNvPr id="16" name="Freeform 3"/>
              <p:cNvSpPr>
                <a:spLocks noChangeArrowheads="1"/>
              </p:cNvSpPr>
              <p:nvPr/>
            </p:nvSpPr>
            <p:spPr bwMode="auto">
              <a:xfrm rot="13978264">
                <a:off x="4254033" y="3385875"/>
                <a:ext cx="1858821" cy="1887500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rgbClr val="3296A8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165">
                  <a:defRPr/>
                </a:pPr>
                <a:endParaRPr lang="en-US" sz="1600">
                  <a:latin typeface="+mn-lt"/>
                </a:endParaRPr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 rot="3202081">
                <a:off x="6007392" y="2500911"/>
                <a:ext cx="1860407" cy="1887499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rgbClr val="3296A8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165">
                  <a:defRPr/>
                </a:pPr>
                <a:endParaRPr lang="en-US" sz="1600">
                  <a:latin typeface="+mn-lt"/>
                </a:endParaRPr>
              </a:p>
            </p:txBody>
          </p:sp>
          <p:sp>
            <p:nvSpPr>
              <p:cNvPr id="18" name="Freeform 3"/>
              <p:cNvSpPr>
                <a:spLocks noChangeArrowheads="1"/>
              </p:cNvSpPr>
              <p:nvPr/>
            </p:nvSpPr>
            <p:spPr bwMode="auto">
              <a:xfrm rot="19397468">
                <a:off x="4695298" y="2062055"/>
                <a:ext cx="1860512" cy="1887392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rgbClr val="3296A8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165">
                  <a:defRPr/>
                </a:pPr>
                <a:endParaRPr lang="en-US" sz="1600">
                  <a:latin typeface="+mn-lt"/>
                </a:endParaRPr>
              </a:p>
            </p:txBody>
          </p:sp>
          <p:sp>
            <p:nvSpPr>
              <p:cNvPr id="19" name="Freeform 35"/>
              <p:cNvSpPr>
                <a:spLocks noChangeArrowheads="1"/>
              </p:cNvSpPr>
              <p:nvPr/>
            </p:nvSpPr>
            <p:spPr bwMode="auto">
              <a:xfrm rot="8579122">
                <a:off x="5565230" y="3816108"/>
                <a:ext cx="1860512" cy="1887393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rgbClr val="3296A8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165">
                  <a:defRPr/>
                </a:pPr>
                <a:endParaRPr lang="en-US" sz="1600">
                  <a:latin typeface="+mn-lt"/>
                </a:endParaRPr>
              </a:p>
            </p:txBody>
          </p:sp>
        </p:grp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845175" y="3947979"/>
              <a:ext cx="571344" cy="472924"/>
            </a:xfrm>
            <a:custGeom>
              <a:avLst/>
              <a:gdLst>
                <a:gd name="T0" fmla="*/ 517594 w 287"/>
                <a:gd name="T1" fmla="*/ 155646 h 237"/>
                <a:gd name="T2" fmla="*/ 485742 w 287"/>
                <a:gd name="T3" fmla="*/ 187573 h 237"/>
                <a:gd name="T4" fmla="*/ 517594 w 287"/>
                <a:gd name="T5" fmla="*/ 221496 h 237"/>
                <a:gd name="T6" fmla="*/ 551437 w 287"/>
                <a:gd name="T7" fmla="*/ 187573 h 237"/>
                <a:gd name="T8" fmla="*/ 517594 w 287"/>
                <a:gd name="T9" fmla="*/ 155646 h 237"/>
                <a:gd name="T10" fmla="*/ 53750 w 287"/>
                <a:gd name="T11" fmla="*/ 155646 h 237"/>
                <a:gd name="T12" fmla="*/ 21898 w 287"/>
                <a:gd name="T13" fmla="*/ 187573 h 237"/>
                <a:gd name="T14" fmla="*/ 53750 w 287"/>
                <a:gd name="T15" fmla="*/ 221496 h 237"/>
                <a:gd name="T16" fmla="*/ 85602 w 287"/>
                <a:gd name="T17" fmla="*/ 187573 h 237"/>
                <a:gd name="T18" fmla="*/ 53750 w 287"/>
                <a:gd name="T19" fmla="*/ 155646 h 237"/>
                <a:gd name="T20" fmla="*/ 422038 w 287"/>
                <a:gd name="T21" fmla="*/ 97778 h 237"/>
                <a:gd name="T22" fmla="*/ 374260 w 287"/>
                <a:gd name="T23" fmla="*/ 145669 h 237"/>
                <a:gd name="T24" fmla="*/ 422038 w 287"/>
                <a:gd name="T25" fmla="*/ 193560 h 237"/>
                <a:gd name="T26" fmla="*/ 469816 w 287"/>
                <a:gd name="T27" fmla="*/ 145669 h 237"/>
                <a:gd name="T28" fmla="*/ 422038 w 287"/>
                <a:gd name="T29" fmla="*/ 97778 h 237"/>
                <a:gd name="T30" fmla="*/ 571344 w 287"/>
                <a:gd name="T31" fmla="*/ 391110 h 237"/>
                <a:gd name="T32" fmla="*/ 515603 w 287"/>
                <a:gd name="T33" fmla="*/ 391110 h 237"/>
                <a:gd name="T34" fmla="*/ 515603 w 287"/>
                <a:gd name="T35" fmla="*/ 289342 h 237"/>
                <a:gd name="T36" fmla="*/ 503659 w 287"/>
                <a:gd name="T37" fmla="*/ 241451 h 237"/>
                <a:gd name="T38" fmla="*/ 517594 w 287"/>
                <a:gd name="T39" fmla="*/ 239455 h 237"/>
                <a:gd name="T40" fmla="*/ 571344 w 287"/>
                <a:gd name="T41" fmla="*/ 293333 h 237"/>
                <a:gd name="T42" fmla="*/ 571344 w 287"/>
                <a:gd name="T43" fmla="*/ 391110 h 237"/>
                <a:gd name="T44" fmla="*/ 149306 w 287"/>
                <a:gd name="T45" fmla="*/ 97778 h 237"/>
                <a:gd name="T46" fmla="*/ 101528 w 287"/>
                <a:gd name="T47" fmla="*/ 145669 h 237"/>
                <a:gd name="T48" fmla="*/ 149306 w 287"/>
                <a:gd name="T49" fmla="*/ 193560 h 237"/>
                <a:gd name="T50" fmla="*/ 197084 w 287"/>
                <a:gd name="T51" fmla="*/ 145669 h 237"/>
                <a:gd name="T52" fmla="*/ 149306 w 287"/>
                <a:gd name="T53" fmla="*/ 97778 h 237"/>
                <a:gd name="T54" fmla="*/ 53750 w 287"/>
                <a:gd name="T55" fmla="*/ 239455 h 237"/>
                <a:gd name="T56" fmla="*/ 67685 w 287"/>
                <a:gd name="T57" fmla="*/ 241451 h 237"/>
                <a:gd name="T58" fmla="*/ 55741 w 287"/>
                <a:gd name="T59" fmla="*/ 289342 h 237"/>
                <a:gd name="T60" fmla="*/ 55741 w 287"/>
                <a:gd name="T61" fmla="*/ 391110 h 237"/>
                <a:gd name="T62" fmla="*/ 0 w 287"/>
                <a:gd name="T63" fmla="*/ 391110 h 237"/>
                <a:gd name="T64" fmla="*/ 0 w 287"/>
                <a:gd name="T65" fmla="*/ 293333 h 237"/>
                <a:gd name="T66" fmla="*/ 53750 w 287"/>
                <a:gd name="T67" fmla="*/ 239455 h 237"/>
                <a:gd name="T68" fmla="*/ 286667 w 287"/>
                <a:gd name="T69" fmla="*/ 0 h 237"/>
                <a:gd name="T70" fmla="*/ 215001 w 287"/>
                <a:gd name="T71" fmla="*/ 71837 h 237"/>
                <a:gd name="T72" fmla="*/ 286667 w 287"/>
                <a:gd name="T73" fmla="*/ 143673 h 237"/>
                <a:gd name="T74" fmla="*/ 356343 w 287"/>
                <a:gd name="T75" fmla="*/ 71837 h 237"/>
                <a:gd name="T76" fmla="*/ 286667 w 287"/>
                <a:gd name="T77" fmla="*/ 0 h 237"/>
                <a:gd name="T78" fmla="*/ 499677 w 287"/>
                <a:gd name="T79" fmla="*/ 427028 h 237"/>
                <a:gd name="T80" fmla="*/ 414075 w 287"/>
                <a:gd name="T81" fmla="*/ 427028 h 237"/>
                <a:gd name="T82" fmla="*/ 414075 w 287"/>
                <a:gd name="T83" fmla="*/ 273378 h 237"/>
                <a:gd name="T84" fmla="*/ 400140 w 287"/>
                <a:gd name="T85" fmla="*/ 215510 h 237"/>
                <a:gd name="T86" fmla="*/ 422038 w 287"/>
                <a:gd name="T87" fmla="*/ 211519 h 237"/>
                <a:gd name="T88" fmla="*/ 499677 w 287"/>
                <a:gd name="T89" fmla="*/ 289342 h 237"/>
                <a:gd name="T90" fmla="*/ 499677 w 287"/>
                <a:gd name="T91" fmla="*/ 427028 h 237"/>
                <a:gd name="T92" fmla="*/ 157269 w 287"/>
                <a:gd name="T93" fmla="*/ 273378 h 237"/>
                <a:gd name="T94" fmla="*/ 157269 w 287"/>
                <a:gd name="T95" fmla="*/ 427028 h 237"/>
                <a:gd name="T96" fmla="*/ 73658 w 287"/>
                <a:gd name="T97" fmla="*/ 427028 h 237"/>
                <a:gd name="T98" fmla="*/ 73658 w 287"/>
                <a:gd name="T99" fmla="*/ 289342 h 237"/>
                <a:gd name="T100" fmla="*/ 149306 w 287"/>
                <a:gd name="T101" fmla="*/ 211519 h 237"/>
                <a:gd name="T102" fmla="*/ 171204 w 287"/>
                <a:gd name="T103" fmla="*/ 215510 h 237"/>
                <a:gd name="T104" fmla="*/ 157269 w 287"/>
                <a:gd name="T105" fmla="*/ 273378 h 237"/>
                <a:gd name="T106" fmla="*/ 175186 w 287"/>
                <a:gd name="T107" fmla="*/ 472924 h 237"/>
                <a:gd name="T108" fmla="*/ 398149 w 287"/>
                <a:gd name="T109" fmla="*/ 472924 h 237"/>
                <a:gd name="T110" fmla="*/ 398149 w 287"/>
                <a:gd name="T111" fmla="*/ 273378 h 237"/>
                <a:gd name="T112" fmla="*/ 286667 w 287"/>
                <a:gd name="T113" fmla="*/ 161632 h 237"/>
                <a:gd name="T114" fmla="*/ 175186 w 287"/>
                <a:gd name="T115" fmla="*/ 273378 h 237"/>
                <a:gd name="T116" fmla="*/ 175186 w 287"/>
                <a:gd name="T117" fmla="*/ 472924 h 2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" name="Shape 719"/>
            <p:cNvSpPr/>
            <p:nvPr/>
          </p:nvSpPr>
          <p:spPr bwMode="auto">
            <a:xfrm>
              <a:off x="6255015" y="4464163"/>
              <a:ext cx="536606" cy="461488"/>
            </a:xfrm>
            <a:custGeom>
              <a:avLst/>
              <a:gdLst>
                <a:gd name="T0" fmla="*/ 268303 w 21332"/>
                <a:gd name="T1" fmla="*/ 230744 h 21446"/>
                <a:gd name="T2" fmla="*/ 268303 w 21332"/>
                <a:gd name="T3" fmla="*/ 230744 h 21446"/>
                <a:gd name="T4" fmla="*/ 268303 w 21332"/>
                <a:gd name="T5" fmla="*/ 230744 h 21446"/>
                <a:gd name="T6" fmla="*/ 268303 w 21332"/>
                <a:gd name="T7" fmla="*/ 230744 h 21446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 sz="1600"/>
            </a:p>
          </p:txBody>
        </p:sp>
        <p:sp>
          <p:nvSpPr>
            <p:cNvPr id="14" name="Shape 1090"/>
            <p:cNvSpPr/>
            <p:nvPr/>
          </p:nvSpPr>
          <p:spPr bwMode="auto">
            <a:xfrm>
              <a:off x="5403115" y="2570067"/>
              <a:ext cx="540523" cy="459118"/>
            </a:xfrm>
            <a:custGeom>
              <a:avLst/>
              <a:gdLst>
                <a:gd name="T0" fmla="*/ 270262 w 21600"/>
                <a:gd name="T1" fmla="*/ 229559 h 21600"/>
                <a:gd name="T2" fmla="*/ 270262 w 21600"/>
                <a:gd name="T3" fmla="*/ 229559 h 21600"/>
                <a:gd name="T4" fmla="*/ 270262 w 21600"/>
                <a:gd name="T5" fmla="*/ 229559 h 21600"/>
                <a:gd name="T6" fmla="*/ 270262 w 21600"/>
                <a:gd name="T7" fmla="*/ 22955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 sz="1600"/>
            </a:p>
          </p:txBody>
        </p:sp>
        <p:sp>
          <p:nvSpPr>
            <p:cNvPr id="15" name="Shape 3659"/>
            <p:cNvSpPr/>
            <p:nvPr/>
          </p:nvSpPr>
          <p:spPr bwMode="auto">
            <a:xfrm>
              <a:off x="6770425" y="3007602"/>
              <a:ext cx="607596" cy="569645"/>
            </a:xfrm>
            <a:custGeom>
              <a:avLst/>
              <a:gdLst>
                <a:gd name="T0" fmla="*/ 303798 w 20993"/>
                <a:gd name="T1" fmla="*/ 284823 h 21440"/>
                <a:gd name="T2" fmla="*/ 303798 w 20993"/>
                <a:gd name="T3" fmla="*/ 284823 h 21440"/>
                <a:gd name="T4" fmla="*/ 303798 w 20993"/>
                <a:gd name="T5" fmla="*/ 284823 h 21440"/>
                <a:gd name="T6" fmla="*/ 303798 w 20993"/>
                <a:gd name="T7" fmla="*/ 284823 h 2144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 sz="1600"/>
            </a:p>
          </p:txBody>
        </p:sp>
      </p:grpSp>
      <p:sp>
        <p:nvSpPr>
          <p:cNvPr id="20" name="TextBox 32"/>
          <p:cNvSpPr txBox="1"/>
          <p:nvPr/>
        </p:nvSpPr>
        <p:spPr>
          <a:xfrm>
            <a:off x="1789153" y="2461659"/>
            <a:ext cx="25255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33"/>
          <p:cNvSpPr txBox="1"/>
          <p:nvPr/>
        </p:nvSpPr>
        <p:spPr>
          <a:xfrm>
            <a:off x="8387129" y="2461659"/>
            <a:ext cx="25255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8387131" y="4261530"/>
            <a:ext cx="25255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5"/>
          <p:cNvSpPr txBox="1"/>
          <p:nvPr/>
        </p:nvSpPr>
        <p:spPr>
          <a:xfrm>
            <a:off x="1789153" y="4261530"/>
            <a:ext cx="25255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年度工作概述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1318336" y="2296738"/>
            <a:ext cx="576622" cy="576785"/>
          </a:xfrm>
          <a:prstGeom prst="ellipse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Impact MT Std" pitchFamily="34" charset="0"/>
                <a:ea typeface="微软雅黑" panose="020B0503020204020204" pitchFamily="34" charset="-122"/>
              </a:rPr>
              <a:t>1</a:t>
            </a:r>
            <a:endParaRPr lang="zh-CN" altLang="en-US" sz="1600" dirty="0"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882774" y="2563470"/>
            <a:ext cx="100703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1"/>
          <p:cNvSpPr txBox="1"/>
          <p:nvPr/>
        </p:nvSpPr>
        <p:spPr>
          <a:xfrm>
            <a:off x="2912315" y="2342882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18337" y="3228690"/>
            <a:ext cx="576622" cy="576785"/>
          </a:xfrm>
          <a:prstGeom prst="ellipse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Impact MT Std" pitchFamily="34" charset="0"/>
                <a:ea typeface="微软雅黑" panose="020B0503020204020204" pitchFamily="34" charset="-122"/>
              </a:rPr>
              <a:t>2</a:t>
            </a:r>
            <a:endParaRPr lang="zh-CN" altLang="en-US" sz="1600" dirty="0"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882775" y="3495422"/>
            <a:ext cx="100703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1"/>
          <p:cNvSpPr txBox="1"/>
          <p:nvPr/>
        </p:nvSpPr>
        <p:spPr>
          <a:xfrm>
            <a:off x="2912316" y="3274834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318337" y="4143988"/>
            <a:ext cx="576622" cy="576785"/>
          </a:xfrm>
          <a:prstGeom prst="ellipse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Impact MT Std" pitchFamily="34" charset="0"/>
                <a:ea typeface="微软雅黑" panose="020B0503020204020204" pitchFamily="34" charset="-122"/>
              </a:rPr>
              <a:t>3</a:t>
            </a:r>
            <a:endParaRPr lang="zh-CN" altLang="en-US" sz="1600" dirty="0"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882775" y="4410720"/>
            <a:ext cx="100703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1"/>
          <p:cNvSpPr txBox="1"/>
          <p:nvPr/>
        </p:nvSpPr>
        <p:spPr>
          <a:xfrm>
            <a:off x="2912316" y="4190132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318338" y="5042486"/>
            <a:ext cx="576622" cy="576785"/>
          </a:xfrm>
          <a:prstGeom prst="ellipse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Impact MT Std" pitchFamily="34" charset="0"/>
                <a:ea typeface="微软雅黑" panose="020B0503020204020204" pitchFamily="34" charset="-122"/>
              </a:rPr>
              <a:t>4</a:t>
            </a:r>
            <a:endParaRPr lang="zh-CN" altLang="en-US" sz="1600" dirty="0"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882776" y="5309218"/>
            <a:ext cx="100703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1"/>
          <p:cNvSpPr txBox="1"/>
          <p:nvPr/>
        </p:nvSpPr>
        <p:spPr>
          <a:xfrm>
            <a:off x="2912317" y="508863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228118" y="1919593"/>
            <a:ext cx="4011283" cy="4011283"/>
          </a:xfrm>
          <a:prstGeom prst="ellipse">
            <a:avLst/>
          </a:prstGeom>
          <a:solidFill>
            <a:srgbClr val="3296A8"/>
          </a:solidFill>
          <a:ln w="28575">
            <a:solidFill>
              <a:schemeClr val="bg1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677989" y="2819337"/>
            <a:ext cx="3111539" cy="3111539"/>
          </a:xfrm>
          <a:prstGeom prst="ellipse">
            <a:avLst/>
          </a:prstGeom>
          <a:solidFill>
            <a:srgbClr val="3296A8"/>
          </a:solidFill>
          <a:ln w="28575">
            <a:solidFill>
              <a:schemeClr val="bg1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099258" y="3660082"/>
            <a:ext cx="2270794" cy="2270794"/>
          </a:xfrm>
          <a:prstGeom prst="ellipse">
            <a:avLst/>
          </a:prstGeom>
          <a:solidFill>
            <a:srgbClr val="3296A8"/>
          </a:solidFill>
          <a:ln w="28575">
            <a:solidFill>
              <a:schemeClr val="bg1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491333" y="4446026"/>
            <a:ext cx="1484850" cy="1484850"/>
          </a:xfrm>
          <a:prstGeom prst="ellipse">
            <a:avLst/>
          </a:prstGeom>
          <a:solidFill>
            <a:srgbClr val="3296A8"/>
          </a:solidFill>
          <a:ln w="28575">
            <a:solidFill>
              <a:schemeClr val="bg1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02379" y="3896483"/>
            <a:ext cx="897143" cy="461665"/>
          </a:xfrm>
          <a:prstGeom prst="rect">
            <a:avLst/>
          </a:prstGeom>
          <a:solidFill>
            <a:srgbClr val="3296A8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Dotum" panose="020B0600000101010101" pitchFamily="34" charset="-127"/>
              </a:rPr>
              <a:t>03%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Dotum" panose="020B0600000101010101" pitchFamily="34" charset="-127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02379" y="4971553"/>
            <a:ext cx="897143" cy="461665"/>
          </a:xfrm>
          <a:prstGeom prst="rect">
            <a:avLst/>
          </a:prstGeom>
          <a:solidFill>
            <a:srgbClr val="3296A8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Dotum" panose="020B0600000101010101" pitchFamily="34" charset="-127"/>
              </a:rPr>
              <a:t>04%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Dotum" panose="020B0600000101010101" pitchFamily="34" charset="-127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52331" y="2175089"/>
            <a:ext cx="897143" cy="461665"/>
          </a:xfrm>
          <a:prstGeom prst="rect">
            <a:avLst/>
          </a:prstGeom>
          <a:solidFill>
            <a:srgbClr val="3296A8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Dotum" panose="020B0600000101010101" pitchFamily="34" charset="-127"/>
              </a:rPr>
              <a:t>01%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Dotum" panose="020B0600000101010101" pitchFamily="34" charset="-127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52330" y="3102807"/>
            <a:ext cx="897143" cy="461665"/>
          </a:xfrm>
          <a:prstGeom prst="rect">
            <a:avLst/>
          </a:prstGeom>
          <a:solidFill>
            <a:srgbClr val="3296A8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Dotum" panose="020B0600000101010101" pitchFamily="34" charset="-127"/>
              </a:rPr>
              <a:t>02%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Dotum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5" grpId="0"/>
      <p:bldP spid="16" grpId="0" animBg="1"/>
      <p:bldP spid="18" grpId="0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8491"/>
            <a:ext cx="12190413" cy="814462"/>
            <a:chOff x="0" y="561851"/>
            <a:chExt cx="12190413" cy="814462"/>
          </a:xfrm>
        </p:grpSpPr>
        <p:sp>
          <p:nvSpPr>
            <p:cNvPr id="11" name="矩形 10"/>
            <p:cNvSpPr/>
            <p:nvPr/>
          </p:nvSpPr>
          <p:spPr>
            <a:xfrm flipV="1">
              <a:off x="0" y="1330594"/>
              <a:ext cx="12190413" cy="45719"/>
            </a:xfrm>
            <a:prstGeom prst="rect">
              <a:avLst/>
            </a:prstGeom>
            <a:solidFill>
              <a:srgbClr val="329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150776" y="561851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年度工作概述</a:t>
              </a:r>
              <a:endParaRPr lang="zh-CN" altLang="en-US" sz="28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1136263" y="1069878"/>
              <a:ext cx="3255323" cy="16927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CLICK TO ADD CAPTION TEXT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29209" y="1792992"/>
            <a:ext cx="8992792" cy="4158844"/>
            <a:chOff x="844256" y="987574"/>
            <a:chExt cx="7531428" cy="3483016"/>
          </a:xfrm>
        </p:grpSpPr>
        <p:grpSp>
          <p:nvGrpSpPr>
            <p:cNvPr id="7" name="组合 6"/>
            <p:cNvGrpSpPr/>
            <p:nvPr/>
          </p:nvGrpSpPr>
          <p:grpSpPr>
            <a:xfrm>
              <a:off x="3858043" y="1532209"/>
              <a:ext cx="1478435" cy="1363058"/>
              <a:chOff x="3835686" y="2643180"/>
              <a:chExt cx="1478435" cy="1363058"/>
            </a:xfrm>
            <a:solidFill>
              <a:schemeClr val="bg1"/>
            </a:solidFill>
          </p:grpSpPr>
          <p:sp>
            <p:nvSpPr>
              <p:cNvPr id="45" name="心形 7"/>
              <p:cNvSpPr/>
              <p:nvPr/>
            </p:nvSpPr>
            <p:spPr>
              <a:xfrm>
                <a:off x="3835686" y="2643180"/>
                <a:ext cx="741448" cy="1363055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08146"/>
                  <a:gd name="connsiteY0-2" fmla="*/ 327941 h 1363056"/>
                  <a:gd name="connsiteX1-3" fmla="*/ 741448 w 1408146"/>
                  <a:gd name="connsiteY1-4" fmla="*/ 1363056 h 1363056"/>
                  <a:gd name="connsiteX2-5" fmla="*/ 741448 w 1408146"/>
                  <a:gd name="connsiteY2-6" fmla="*/ 327941 h 1363056"/>
                  <a:gd name="connsiteX0-7" fmla="*/ 741448 w 741448"/>
                  <a:gd name="connsiteY0-8" fmla="*/ 327941 h 1363056"/>
                  <a:gd name="connsiteX1-9" fmla="*/ 741448 w 741448"/>
                  <a:gd name="connsiteY1-10" fmla="*/ 1363056 h 1363056"/>
                  <a:gd name="connsiteX2-11" fmla="*/ 741448 w 741448"/>
                  <a:gd name="connsiteY2-12" fmla="*/ 327941 h 1363056"/>
                  <a:gd name="connsiteX0-13" fmla="*/ 741448 w 741448"/>
                  <a:gd name="connsiteY0-14" fmla="*/ 327941 h 1363056"/>
                  <a:gd name="connsiteX1-15" fmla="*/ 741448 w 741448"/>
                  <a:gd name="connsiteY1-16" fmla="*/ 1363056 h 1363056"/>
                  <a:gd name="connsiteX2-17" fmla="*/ 741448 w 741448"/>
                  <a:gd name="connsiteY2-18" fmla="*/ 327941 h 1363056"/>
                  <a:gd name="connsiteX0-19" fmla="*/ 741448 w 741448"/>
                  <a:gd name="connsiteY0-20" fmla="*/ 327941 h 1363056"/>
                  <a:gd name="connsiteX1-21" fmla="*/ 741448 w 741448"/>
                  <a:gd name="connsiteY1-22" fmla="*/ 1363056 h 1363056"/>
                  <a:gd name="connsiteX2-23" fmla="*/ 741448 w 741448"/>
                  <a:gd name="connsiteY2-24" fmla="*/ 327941 h 1363056"/>
                  <a:gd name="connsiteX0-25" fmla="*/ 741448 w 741448"/>
                  <a:gd name="connsiteY0-26" fmla="*/ 327941 h 1363056"/>
                  <a:gd name="connsiteX1-27" fmla="*/ 741448 w 741448"/>
                  <a:gd name="connsiteY1-28" fmla="*/ 1363056 h 1363056"/>
                  <a:gd name="connsiteX2-29" fmla="*/ 741448 w 741448"/>
                  <a:gd name="connsiteY2-30" fmla="*/ 327941 h 1363056"/>
                  <a:gd name="connsiteX0-31" fmla="*/ 741448 w 741448"/>
                  <a:gd name="connsiteY0-32" fmla="*/ 327941 h 1363056"/>
                  <a:gd name="connsiteX1-33" fmla="*/ 741448 w 741448"/>
                  <a:gd name="connsiteY1-34" fmla="*/ 1363056 h 1363056"/>
                  <a:gd name="connsiteX2-35" fmla="*/ 741448 w 741448"/>
                  <a:gd name="connsiteY2-36" fmla="*/ 327941 h 1363056"/>
                  <a:gd name="connsiteX0-37" fmla="*/ 741448 w 741448"/>
                  <a:gd name="connsiteY0-38" fmla="*/ 327941 h 1363056"/>
                  <a:gd name="connsiteX1-39" fmla="*/ 741448 w 741448"/>
                  <a:gd name="connsiteY1-40" fmla="*/ 1363056 h 1363056"/>
                  <a:gd name="connsiteX2-41" fmla="*/ 741448 w 741448"/>
                  <a:gd name="connsiteY2-42" fmla="*/ 327941 h 1363056"/>
                  <a:gd name="connsiteX0-43" fmla="*/ 741448 w 741448"/>
                  <a:gd name="connsiteY0-44" fmla="*/ 327941 h 1363056"/>
                  <a:gd name="connsiteX1-45" fmla="*/ 741448 w 741448"/>
                  <a:gd name="connsiteY1-46" fmla="*/ 1363056 h 1363056"/>
                  <a:gd name="connsiteX2-47" fmla="*/ 741448 w 741448"/>
                  <a:gd name="connsiteY2-48" fmla="*/ 327941 h 1363056"/>
                  <a:gd name="connsiteX0-49" fmla="*/ 741448 w 741448"/>
                  <a:gd name="connsiteY0-50" fmla="*/ 327941 h 1363056"/>
                  <a:gd name="connsiteX1-51" fmla="*/ 741448 w 741448"/>
                  <a:gd name="connsiteY1-52" fmla="*/ 1363056 h 1363056"/>
                  <a:gd name="connsiteX2-53" fmla="*/ 741448 w 741448"/>
                  <a:gd name="connsiteY2-54" fmla="*/ 327941 h 1363056"/>
                  <a:gd name="connsiteX0-55" fmla="*/ 741448 w 743314"/>
                  <a:gd name="connsiteY0-56" fmla="*/ 327941 h 1363056"/>
                  <a:gd name="connsiteX1-57" fmla="*/ 741448 w 743314"/>
                  <a:gd name="connsiteY1-58" fmla="*/ 1363056 h 1363056"/>
                  <a:gd name="connsiteX2-59" fmla="*/ 741448 w 743314"/>
                  <a:gd name="connsiteY2-60" fmla="*/ 327941 h 1363056"/>
                  <a:gd name="connsiteX0-61" fmla="*/ 741448 w 741448"/>
                  <a:gd name="connsiteY0-62" fmla="*/ 327941 h 1363056"/>
                  <a:gd name="connsiteX1-63" fmla="*/ 741448 w 741448"/>
                  <a:gd name="connsiteY1-64" fmla="*/ 1363056 h 1363056"/>
                  <a:gd name="connsiteX2-65" fmla="*/ 741448 w 741448"/>
                  <a:gd name="connsiteY2-66" fmla="*/ 327941 h 1363056"/>
                  <a:gd name="connsiteX0-67" fmla="*/ 741448 w 741448"/>
                  <a:gd name="connsiteY0-68" fmla="*/ 327941 h 1363056"/>
                  <a:gd name="connsiteX1-69" fmla="*/ 741448 w 741448"/>
                  <a:gd name="connsiteY1-70" fmla="*/ 1363056 h 1363056"/>
                  <a:gd name="connsiteX2-71" fmla="*/ 741448 w 741448"/>
                  <a:gd name="connsiteY2-72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1448" h="1363056">
                    <a:moveTo>
                      <a:pt x="741448" y="327941"/>
                    </a:moveTo>
                    <a:cubicBezTo>
                      <a:pt x="740677" y="1157841"/>
                      <a:pt x="741248" y="495849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心形 7"/>
              <p:cNvSpPr/>
              <p:nvPr/>
            </p:nvSpPr>
            <p:spPr>
              <a:xfrm flipH="1">
                <a:off x="4572000" y="2643182"/>
                <a:ext cx="742121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08146"/>
                  <a:gd name="connsiteY0-2" fmla="*/ 327941 h 1363056"/>
                  <a:gd name="connsiteX1-3" fmla="*/ 741448 w 1408146"/>
                  <a:gd name="connsiteY1-4" fmla="*/ 1363056 h 1363056"/>
                  <a:gd name="connsiteX2-5" fmla="*/ 741448 w 1408146"/>
                  <a:gd name="connsiteY2-6" fmla="*/ 327941 h 1363056"/>
                  <a:gd name="connsiteX0-7" fmla="*/ 741448 w 741448"/>
                  <a:gd name="connsiteY0-8" fmla="*/ 327941 h 1363056"/>
                  <a:gd name="connsiteX1-9" fmla="*/ 741448 w 741448"/>
                  <a:gd name="connsiteY1-10" fmla="*/ 1363056 h 1363056"/>
                  <a:gd name="connsiteX2-11" fmla="*/ 741448 w 741448"/>
                  <a:gd name="connsiteY2-12" fmla="*/ 327941 h 1363056"/>
                  <a:gd name="connsiteX0-13" fmla="*/ 741448 w 741448"/>
                  <a:gd name="connsiteY0-14" fmla="*/ 327941 h 1363056"/>
                  <a:gd name="connsiteX1-15" fmla="*/ 741448 w 741448"/>
                  <a:gd name="connsiteY1-16" fmla="*/ 1363056 h 1363056"/>
                  <a:gd name="connsiteX2-17" fmla="*/ 741448 w 741448"/>
                  <a:gd name="connsiteY2-18" fmla="*/ 327941 h 1363056"/>
                  <a:gd name="connsiteX0-19" fmla="*/ 741448 w 742505"/>
                  <a:gd name="connsiteY0-20" fmla="*/ 327941 h 1363056"/>
                  <a:gd name="connsiteX1-21" fmla="*/ 741448 w 742505"/>
                  <a:gd name="connsiteY1-22" fmla="*/ 1363056 h 1363056"/>
                  <a:gd name="connsiteX2-23" fmla="*/ 741448 w 742505"/>
                  <a:gd name="connsiteY2-24" fmla="*/ 327941 h 1363056"/>
                  <a:gd name="connsiteX0-25" fmla="*/ 741448 w 743811"/>
                  <a:gd name="connsiteY0-26" fmla="*/ 327941 h 1363056"/>
                  <a:gd name="connsiteX1-27" fmla="*/ 741448 w 743811"/>
                  <a:gd name="connsiteY1-28" fmla="*/ 1363056 h 1363056"/>
                  <a:gd name="connsiteX2-29" fmla="*/ 741448 w 743811"/>
                  <a:gd name="connsiteY2-30" fmla="*/ 327941 h 1363056"/>
                  <a:gd name="connsiteX0-31" fmla="*/ 741448 w 743178"/>
                  <a:gd name="connsiteY0-32" fmla="*/ 327941 h 1363056"/>
                  <a:gd name="connsiteX1-33" fmla="*/ 741448 w 743178"/>
                  <a:gd name="connsiteY1-34" fmla="*/ 1363056 h 1363056"/>
                  <a:gd name="connsiteX2-35" fmla="*/ 741448 w 743178"/>
                  <a:gd name="connsiteY2-36" fmla="*/ 327941 h 1363056"/>
                  <a:gd name="connsiteX0-37" fmla="*/ 741448 w 742121"/>
                  <a:gd name="connsiteY0-38" fmla="*/ 327941 h 1363056"/>
                  <a:gd name="connsiteX1-39" fmla="*/ 741448 w 742121"/>
                  <a:gd name="connsiteY1-40" fmla="*/ 1363056 h 1363056"/>
                  <a:gd name="connsiteX2-41" fmla="*/ 741448 w 742121"/>
                  <a:gd name="connsiteY2-42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2121" h="1363056">
                    <a:moveTo>
                      <a:pt x="741448" y="327941"/>
                    </a:moveTo>
                    <a:cubicBezTo>
                      <a:pt x="743059" y="1088786"/>
                      <a:pt x="741249" y="617292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965823" y="1937778"/>
              <a:ext cx="746824" cy="2100342"/>
              <a:chOff x="4943466" y="3048749"/>
              <a:chExt cx="746824" cy="2100342"/>
            </a:xfrm>
            <a:solidFill>
              <a:schemeClr val="tx1"/>
            </a:solidFill>
          </p:grpSpPr>
          <p:sp>
            <p:nvSpPr>
              <p:cNvPr id="43" name="心形 8"/>
              <p:cNvSpPr/>
              <p:nvPr/>
            </p:nvSpPr>
            <p:spPr>
              <a:xfrm>
                <a:off x="4943466" y="3048749"/>
                <a:ext cx="746824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03231"/>
                  <a:gd name="connsiteY0-2" fmla="*/ 327941 h 1363056"/>
                  <a:gd name="connsiteX1-3" fmla="*/ 741448 w 1403231"/>
                  <a:gd name="connsiteY1-4" fmla="*/ 1363056 h 1363056"/>
                  <a:gd name="connsiteX2-5" fmla="*/ 741448 w 1403231"/>
                  <a:gd name="connsiteY2-6" fmla="*/ 327941 h 1363056"/>
                  <a:gd name="connsiteX0-7" fmla="*/ 741448 w 742788"/>
                  <a:gd name="connsiteY0-8" fmla="*/ 327941 h 1363056"/>
                  <a:gd name="connsiteX1-9" fmla="*/ 741448 w 742788"/>
                  <a:gd name="connsiteY1-10" fmla="*/ 1363056 h 1363056"/>
                  <a:gd name="connsiteX2-11" fmla="*/ 741448 w 742788"/>
                  <a:gd name="connsiteY2-12" fmla="*/ 327941 h 1363056"/>
                  <a:gd name="connsiteX0-13" fmla="*/ 741448 w 746824"/>
                  <a:gd name="connsiteY0-14" fmla="*/ 327941 h 1363056"/>
                  <a:gd name="connsiteX1-15" fmla="*/ 741448 w 746824"/>
                  <a:gd name="connsiteY1-16" fmla="*/ 1363056 h 1363056"/>
                  <a:gd name="connsiteX2-17" fmla="*/ 741448 w 746824"/>
                  <a:gd name="connsiteY2-18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6824" h="1363056">
                    <a:moveTo>
                      <a:pt x="741448" y="327941"/>
                    </a:moveTo>
                    <a:cubicBezTo>
                      <a:pt x="747066" y="1050569"/>
                      <a:pt x="750018" y="562116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心形 8"/>
              <p:cNvSpPr/>
              <p:nvPr/>
            </p:nvSpPr>
            <p:spPr>
              <a:xfrm flipH="1">
                <a:off x="4948441" y="3786035"/>
                <a:ext cx="741849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03231"/>
                  <a:gd name="connsiteY0-2" fmla="*/ 327941 h 1363056"/>
                  <a:gd name="connsiteX1-3" fmla="*/ 741448 w 1403231"/>
                  <a:gd name="connsiteY1-4" fmla="*/ 1363056 h 1363056"/>
                  <a:gd name="connsiteX2-5" fmla="*/ 741448 w 1403231"/>
                  <a:gd name="connsiteY2-6" fmla="*/ 327941 h 1363056"/>
                  <a:gd name="connsiteX0-7" fmla="*/ 741448 w 742788"/>
                  <a:gd name="connsiteY0-8" fmla="*/ 327941 h 1363056"/>
                  <a:gd name="connsiteX1-9" fmla="*/ 741448 w 742788"/>
                  <a:gd name="connsiteY1-10" fmla="*/ 1363056 h 1363056"/>
                  <a:gd name="connsiteX2-11" fmla="*/ 741448 w 742788"/>
                  <a:gd name="connsiteY2-12" fmla="*/ 327941 h 1363056"/>
                  <a:gd name="connsiteX0-13" fmla="*/ 741448 w 746824"/>
                  <a:gd name="connsiteY0-14" fmla="*/ 327941 h 1363056"/>
                  <a:gd name="connsiteX1-15" fmla="*/ 741448 w 746824"/>
                  <a:gd name="connsiteY1-16" fmla="*/ 1363056 h 1363056"/>
                  <a:gd name="connsiteX2-17" fmla="*/ 741448 w 746824"/>
                  <a:gd name="connsiteY2-18" fmla="*/ 327941 h 1363056"/>
                  <a:gd name="connsiteX0-19" fmla="*/ 741448 w 744292"/>
                  <a:gd name="connsiteY0-20" fmla="*/ 327941 h 1363056"/>
                  <a:gd name="connsiteX1-21" fmla="*/ 741448 w 744292"/>
                  <a:gd name="connsiteY1-22" fmla="*/ 1363056 h 1363056"/>
                  <a:gd name="connsiteX2-23" fmla="*/ 741448 w 744292"/>
                  <a:gd name="connsiteY2-24" fmla="*/ 327941 h 1363056"/>
                  <a:gd name="connsiteX0-25" fmla="*/ 741448 w 741849"/>
                  <a:gd name="connsiteY0-26" fmla="*/ 327941 h 1363056"/>
                  <a:gd name="connsiteX1-27" fmla="*/ 741448 w 741849"/>
                  <a:gd name="connsiteY1-28" fmla="*/ 1363056 h 1363056"/>
                  <a:gd name="connsiteX2-29" fmla="*/ 741448 w 741849"/>
                  <a:gd name="connsiteY2-30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1849" h="1363056">
                    <a:moveTo>
                      <a:pt x="741448" y="327941"/>
                    </a:moveTo>
                    <a:cubicBezTo>
                      <a:pt x="739922" y="1055331"/>
                      <a:pt x="742874" y="562116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>
                  <a:alpha val="82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840345" y="3105907"/>
              <a:ext cx="1481449" cy="1364683"/>
              <a:chOff x="3817988" y="4216878"/>
              <a:chExt cx="1481449" cy="1364683"/>
            </a:xfrm>
            <a:solidFill>
              <a:schemeClr val="bg2"/>
            </a:solidFill>
          </p:grpSpPr>
          <p:sp>
            <p:nvSpPr>
              <p:cNvPr id="41" name="心形 10"/>
              <p:cNvSpPr/>
              <p:nvPr/>
            </p:nvSpPr>
            <p:spPr>
              <a:xfrm>
                <a:off x="4557989" y="4216878"/>
                <a:ext cx="741448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08146"/>
                  <a:gd name="connsiteY0-2" fmla="*/ 327941 h 1363056"/>
                  <a:gd name="connsiteX1-3" fmla="*/ 741448 w 1408146"/>
                  <a:gd name="connsiteY1-4" fmla="*/ 1363056 h 1363056"/>
                  <a:gd name="connsiteX2-5" fmla="*/ 741448 w 1408146"/>
                  <a:gd name="connsiteY2-6" fmla="*/ 327941 h 1363056"/>
                  <a:gd name="connsiteX0-7" fmla="*/ 741448 w 741448"/>
                  <a:gd name="connsiteY0-8" fmla="*/ 327941 h 1363056"/>
                  <a:gd name="connsiteX1-9" fmla="*/ 741448 w 741448"/>
                  <a:gd name="connsiteY1-10" fmla="*/ 1363056 h 1363056"/>
                  <a:gd name="connsiteX2-11" fmla="*/ 741448 w 741448"/>
                  <a:gd name="connsiteY2-12" fmla="*/ 327941 h 1363056"/>
                  <a:gd name="connsiteX0-13" fmla="*/ 741448 w 741448"/>
                  <a:gd name="connsiteY0-14" fmla="*/ 327941 h 1363056"/>
                  <a:gd name="connsiteX1-15" fmla="*/ 741448 w 741448"/>
                  <a:gd name="connsiteY1-16" fmla="*/ 1363056 h 1363056"/>
                  <a:gd name="connsiteX2-17" fmla="*/ 741448 w 741448"/>
                  <a:gd name="connsiteY2-18" fmla="*/ 327941 h 1363056"/>
                  <a:gd name="connsiteX0-19" fmla="*/ 741448 w 741448"/>
                  <a:gd name="connsiteY0-20" fmla="*/ 327941 h 1363056"/>
                  <a:gd name="connsiteX1-21" fmla="*/ 741448 w 741448"/>
                  <a:gd name="connsiteY1-22" fmla="*/ 1363056 h 1363056"/>
                  <a:gd name="connsiteX2-23" fmla="*/ 741448 w 741448"/>
                  <a:gd name="connsiteY2-24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1448" h="1363056">
                    <a:moveTo>
                      <a:pt x="741448" y="327941"/>
                    </a:moveTo>
                    <a:cubicBezTo>
                      <a:pt x="740678" y="1347644"/>
                      <a:pt x="741249" y="535865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/>
              </a:solidFill>
              <a:ln>
                <a:noFill/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心形 10"/>
              <p:cNvSpPr/>
              <p:nvPr/>
            </p:nvSpPr>
            <p:spPr>
              <a:xfrm flipH="1">
                <a:off x="3817988" y="4218505"/>
                <a:ext cx="741448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08146"/>
                  <a:gd name="connsiteY0-2" fmla="*/ 327941 h 1363056"/>
                  <a:gd name="connsiteX1-3" fmla="*/ 741448 w 1408146"/>
                  <a:gd name="connsiteY1-4" fmla="*/ 1363056 h 1363056"/>
                  <a:gd name="connsiteX2-5" fmla="*/ 741448 w 1408146"/>
                  <a:gd name="connsiteY2-6" fmla="*/ 327941 h 1363056"/>
                  <a:gd name="connsiteX0-7" fmla="*/ 741448 w 741448"/>
                  <a:gd name="connsiteY0-8" fmla="*/ 327941 h 1363056"/>
                  <a:gd name="connsiteX1-9" fmla="*/ 741448 w 741448"/>
                  <a:gd name="connsiteY1-10" fmla="*/ 1363056 h 1363056"/>
                  <a:gd name="connsiteX2-11" fmla="*/ 741448 w 741448"/>
                  <a:gd name="connsiteY2-12" fmla="*/ 327941 h 1363056"/>
                  <a:gd name="connsiteX0-13" fmla="*/ 741448 w 741448"/>
                  <a:gd name="connsiteY0-14" fmla="*/ 327941 h 1363056"/>
                  <a:gd name="connsiteX1-15" fmla="*/ 741448 w 741448"/>
                  <a:gd name="connsiteY1-16" fmla="*/ 1363056 h 1363056"/>
                  <a:gd name="connsiteX2-17" fmla="*/ 741448 w 741448"/>
                  <a:gd name="connsiteY2-18" fmla="*/ 327941 h 1363056"/>
                  <a:gd name="connsiteX0-19" fmla="*/ 741448 w 741448"/>
                  <a:gd name="connsiteY0-20" fmla="*/ 327941 h 1363056"/>
                  <a:gd name="connsiteX1-21" fmla="*/ 741448 w 741448"/>
                  <a:gd name="connsiteY1-22" fmla="*/ 1363056 h 1363056"/>
                  <a:gd name="connsiteX2-23" fmla="*/ 741448 w 741448"/>
                  <a:gd name="connsiteY2-24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1448" h="1363056">
                    <a:moveTo>
                      <a:pt x="741448" y="327941"/>
                    </a:moveTo>
                    <a:cubicBezTo>
                      <a:pt x="740677" y="1147620"/>
                      <a:pt x="741249" y="676359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>
                  <a:alpha val="82000"/>
                </a:srgbClr>
              </a:solidFill>
              <a:ln>
                <a:noFill/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68640" y="987574"/>
              <a:ext cx="3268037" cy="786774"/>
              <a:chOff x="846283" y="2098545"/>
              <a:chExt cx="3268037" cy="786774"/>
            </a:xfrm>
          </p:grpSpPr>
          <p:grpSp>
            <p:nvGrpSpPr>
              <p:cNvPr id="36" name="组合 44"/>
              <p:cNvGrpSpPr/>
              <p:nvPr/>
            </p:nvGrpSpPr>
            <p:grpSpPr bwMode="auto">
              <a:xfrm flipH="1">
                <a:off x="846283" y="2421769"/>
                <a:ext cx="2184400" cy="386643"/>
                <a:chOff x="-362770" y="3102960"/>
                <a:chExt cx="2183514" cy="386643"/>
              </a:xfrm>
            </p:grpSpPr>
            <p:sp>
              <p:nvSpPr>
                <p:cNvPr id="39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675034" y="3102960"/>
                  <a:ext cx="1145710" cy="3866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-362770" y="3102960"/>
                  <a:ext cx="1145710" cy="386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68638" y="2098545"/>
                <a:ext cx="1456585" cy="3866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24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标题文字</a:t>
                </a:r>
                <a:endParaRPr lang="en-US" altLang="zh-CN" sz="24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H="1">
                <a:off x="868639" y="2885319"/>
                <a:ext cx="324568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5792861" y="1707654"/>
              <a:ext cx="2548069" cy="786774"/>
              <a:chOff x="5770504" y="2818625"/>
              <a:chExt cx="2548069" cy="786774"/>
            </a:xfrm>
          </p:grpSpPr>
          <p:grpSp>
            <p:nvGrpSpPr>
              <p:cNvPr id="31" name="组合 44"/>
              <p:cNvGrpSpPr/>
              <p:nvPr/>
            </p:nvGrpSpPr>
            <p:grpSpPr bwMode="auto">
              <a:xfrm flipH="1">
                <a:off x="6042252" y="3141849"/>
                <a:ext cx="2184400" cy="386643"/>
                <a:chOff x="-362770" y="3102960"/>
                <a:chExt cx="2183514" cy="386643"/>
              </a:xfrm>
            </p:grpSpPr>
            <p:sp>
              <p:nvSpPr>
                <p:cNvPr id="34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675034" y="3102960"/>
                  <a:ext cx="1145710" cy="3866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-362770" y="3102960"/>
                  <a:ext cx="1145710" cy="386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064607" y="2818625"/>
                <a:ext cx="1456585" cy="3866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24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标题文字</a:t>
                </a:r>
                <a:endParaRPr lang="en-US" altLang="zh-CN" sz="24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 flipH="1">
                <a:off x="5770504" y="3605399"/>
                <a:ext cx="254806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5072781" y="3486368"/>
              <a:ext cx="3302903" cy="759598"/>
              <a:chOff x="5050424" y="4597339"/>
              <a:chExt cx="3302903" cy="759598"/>
            </a:xfrm>
          </p:grpSpPr>
          <p:grpSp>
            <p:nvGrpSpPr>
              <p:cNvPr id="26" name="组合 44"/>
              <p:cNvGrpSpPr/>
              <p:nvPr/>
            </p:nvGrpSpPr>
            <p:grpSpPr bwMode="auto">
              <a:xfrm flipH="1">
                <a:off x="6168927" y="4886213"/>
                <a:ext cx="2184400" cy="386643"/>
                <a:chOff x="-362770" y="3102960"/>
                <a:chExt cx="2183514" cy="386643"/>
              </a:xfrm>
            </p:grpSpPr>
            <p:sp>
              <p:nvSpPr>
                <p:cNvPr id="29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675034" y="3102960"/>
                  <a:ext cx="1145710" cy="3866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-362770" y="3102960"/>
                  <a:ext cx="1145710" cy="386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191282" y="4597339"/>
                <a:ext cx="1456585" cy="3866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24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标题文字</a:t>
                </a:r>
                <a:endParaRPr lang="en-US" altLang="zh-CN" sz="24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H="1" flipV="1">
                <a:off x="5050424" y="5349763"/>
                <a:ext cx="3263072" cy="71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485913" y="1935063"/>
              <a:ext cx="742098" cy="2105445"/>
              <a:chOff x="3463556" y="3046034"/>
              <a:chExt cx="742098" cy="2105445"/>
            </a:xfrm>
            <a:solidFill>
              <a:schemeClr val="tx2"/>
            </a:solidFill>
          </p:grpSpPr>
          <p:sp>
            <p:nvSpPr>
              <p:cNvPr id="24" name="心形 17"/>
              <p:cNvSpPr/>
              <p:nvPr/>
            </p:nvSpPr>
            <p:spPr>
              <a:xfrm flipH="1">
                <a:off x="3463556" y="3046034"/>
                <a:ext cx="741787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10624"/>
                  <a:gd name="connsiteY0-2" fmla="*/ 327941 h 1363056"/>
                  <a:gd name="connsiteX1-3" fmla="*/ 741448 w 1410624"/>
                  <a:gd name="connsiteY1-4" fmla="*/ 1363056 h 1363056"/>
                  <a:gd name="connsiteX2-5" fmla="*/ 741448 w 1410624"/>
                  <a:gd name="connsiteY2-6" fmla="*/ 327941 h 1363056"/>
                  <a:gd name="connsiteX0-7" fmla="*/ 741448 w 743461"/>
                  <a:gd name="connsiteY0-8" fmla="*/ 327941 h 1363056"/>
                  <a:gd name="connsiteX1-9" fmla="*/ 741448 w 743461"/>
                  <a:gd name="connsiteY1-10" fmla="*/ 1363056 h 1363056"/>
                  <a:gd name="connsiteX2-11" fmla="*/ 741448 w 743461"/>
                  <a:gd name="connsiteY2-12" fmla="*/ 327941 h 1363056"/>
                  <a:gd name="connsiteX0-13" fmla="*/ 741448 w 741588"/>
                  <a:gd name="connsiteY0-14" fmla="*/ 327941 h 1363056"/>
                  <a:gd name="connsiteX1-15" fmla="*/ 741448 w 741588"/>
                  <a:gd name="connsiteY1-16" fmla="*/ 1363056 h 1363056"/>
                  <a:gd name="connsiteX2-17" fmla="*/ 741448 w 741588"/>
                  <a:gd name="connsiteY2-18" fmla="*/ 327941 h 1363056"/>
                  <a:gd name="connsiteX0-19" fmla="*/ 741448 w 741787"/>
                  <a:gd name="connsiteY0-20" fmla="*/ 327941 h 1363056"/>
                  <a:gd name="connsiteX1-21" fmla="*/ 741448 w 741787"/>
                  <a:gd name="connsiteY1-22" fmla="*/ 1363056 h 1363056"/>
                  <a:gd name="connsiteX2-23" fmla="*/ 741448 w 741787"/>
                  <a:gd name="connsiteY2-24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1787" h="1363056">
                    <a:moveTo>
                      <a:pt x="741448" y="327941"/>
                    </a:moveTo>
                    <a:cubicBezTo>
                      <a:pt x="742304" y="899098"/>
                      <a:pt x="741249" y="512051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>
                  <a:alpha val="82000"/>
                </a:srgbClr>
              </a:solidFill>
              <a:ln>
                <a:noFill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心形 17"/>
              <p:cNvSpPr/>
              <p:nvPr/>
            </p:nvSpPr>
            <p:spPr>
              <a:xfrm>
                <a:off x="3463867" y="3788423"/>
                <a:ext cx="741787" cy="1363056"/>
              </a:xfrm>
              <a:custGeom>
                <a:avLst/>
                <a:gdLst>
                  <a:gd name="connsiteX0" fmla="*/ 736082 w 1472164"/>
                  <a:gd name="connsiteY0" fmla="*/ 345038 h 1380153"/>
                  <a:gd name="connsiteX1" fmla="*/ 736082 w 1472164"/>
                  <a:gd name="connsiteY1" fmla="*/ 1380153 h 1380153"/>
                  <a:gd name="connsiteX2" fmla="*/ 736082 w 1472164"/>
                  <a:gd name="connsiteY2" fmla="*/ 345038 h 1380153"/>
                  <a:gd name="connsiteX0-1" fmla="*/ 741448 w 1410624"/>
                  <a:gd name="connsiteY0-2" fmla="*/ 327941 h 1363056"/>
                  <a:gd name="connsiteX1-3" fmla="*/ 741448 w 1410624"/>
                  <a:gd name="connsiteY1-4" fmla="*/ 1363056 h 1363056"/>
                  <a:gd name="connsiteX2-5" fmla="*/ 741448 w 1410624"/>
                  <a:gd name="connsiteY2-6" fmla="*/ 327941 h 1363056"/>
                  <a:gd name="connsiteX0-7" fmla="*/ 741448 w 743461"/>
                  <a:gd name="connsiteY0-8" fmla="*/ 327941 h 1363056"/>
                  <a:gd name="connsiteX1-9" fmla="*/ 741448 w 743461"/>
                  <a:gd name="connsiteY1-10" fmla="*/ 1363056 h 1363056"/>
                  <a:gd name="connsiteX2-11" fmla="*/ 741448 w 743461"/>
                  <a:gd name="connsiteY2-12" fmla="*/ 327941 h 1363056"/>
                  <a:gd name="connsiteX0-13" fmla="*/ 741448 w 741588"/>
                  <a:gd name="connsiteY0-14" fmla="*/ 327941 h 1363056"/>
                  <a:gd name="connsiteX1-15" fmla="*/ 741448 w 741588"/>
                  <a:gd name="connsiteY1-16" fmla="*/ 1363056 h 1363056"/>
                  <a:gd name="connsiteX2-17" fmla="*/ 741448 w 741588"/>
                  <a:gd name="connsiteY2-18" fmla="*/ 327941 h 1363056"/>
                  <a:gd name="connsiteX0-19" fmla="*/ 741448 w 741787"/>
                  <a:gd name="connsiteY0-20" fmla="*/ 327941 h 1363056"/>
                  <a:gd name="connsiteX1-21" fmla="*/ 741448 w 741787"/>
                  <a:gd name="connsiteY1-22" fmla="*/ 1363056 h 1363056"/>
                  <a:gd name="connsiteX2-23" fmla="*/ 741448 w 741787"/>
                  <a:gd name="connsiteY2-24" fmla="*/ 327941 h 1363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41787" h="1363056">
                    <a:moveTo>
                      <a:pt x="741448" y="327941"/>
                    </a:moveTo>
                    <a:cubicBezTo>
                      <a:pt x="742304" y="899098"/>
                      <a:pt x="741249" y="512051"/>
                      <a:pt x="741448" y="1363056"/>
                    </a:cubicBezTo>
                    <a:cubicBezTo>
                      <a:pt x="-761386" y="327941"/>
                      <a:pt x="434747" y="-477148"/>
                      <a:pt x="741448" y="327941"/>
                    </a:cubicBezTo>
                    <a:close/>
                  </a:path>
                </a:pathLst>
              </a:custGeom>
              <a:solidFill>
                <a:srgbClr val="3296A8"/>
              </a:solidFill>
              <a:ln>
                <a:noFill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44256" y="2715766"/>
              <a:ext cx="2639983" cy="770065"/>
              <a:chOff x="821899" y="3826737"/>
              <a:chExt cx="2639983" cy="770065"/>
            </a:xfrm>
          </p:grpSpPr>
          <p:grpSp>
            <p:nvGrpSpPr>
              <p:cNvPr id="19" name="组合 44"/>
              <p:cNvGrpSpPr/>
              <p:nvPr/>
            </p:nvGrpSpPr>
            <p:grpSpPr bwMode="auto">
              <a:xfrm flipH="1">
                <a:off x="821899" y="4133252"/>
                <a:ext cx="2184400" cy="386643"/>
                <a:chOff x="-362770" y="3102960"/>
                <a:chExt cx="2183514" cy="386643"/>
              </a:xfrm>
            </p:grpSpPr>
            <p:sp>
              <p:nvSpPr>
                <p:cNvPr id="22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675034" y="3102960"/>
                  <a:ext cx="1145710" cy="3866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-362770" y="3102960"/>
                  <a:ext cx="1145710" cy="386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defRPr/>
                  </a:pPr>
                  <a:r>
                    <a:rPr lang="zh-CN" altLang="en-US" sz="1200" kern="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</a:t>
                  </a:r>
                  <a:endParaRPr lang="en-US" altLang="zh-CN" sz="12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60810" y="3826737"/>
                <a:ext cx="1456585" cy="3866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2400" kern="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标题文字</a:t>
                </a:r>
                <a:endParaRPr lang="en-US" altLang="zh-CN" sz="24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H="1">
                <a:off x="868640" y="4596802"/>
                <a:ext cx="259324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863505" y="2036368"/>
            <a:ext cx="1693410" cy="2235341"/>
          </a:xfrm>
          <a:prstGeom prst="rect">
            <a:avLst/>
          </a:prstGeom>
          <a:solidFill>
            <a:srgbClr val="329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09314" y="2698193"/>
            <a:ext cx="4993303" cy="1548116"/>
            <a:chOff x="5235445" y="2503043"/>
            <a:chExt cx="4993303" cy="1548116"/>
          </a:xfrm>
        </p:grpSpPr>
        <p:sp>
          <p:nvSpPr>
            <p:cNvPr id="11" name="矩形 10"/>
            <p:cNvSpPr/>
            <p:nvPr/>
          </p:nvSpPr>
          <p:spPr>
            <a:xfrm>
              <a:off x="5235445" y="2503043"/>
              <a:ext cx="4955203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6200" dirty="0">
                  <a:solidFill>
                    <a:srgbClr val="3296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工作完成情况</a:t>
              </a:r>
              <a:endParaRPr kumimoji="1" lang="zh-CN" altLang="en-US" sz="6200" dirty="0">
                <a:solidFill>
                  <a:srgbClr val="3296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35446" y="3518706"/>
              <a:ext cx="4993302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点击此处添加文本内容，如关键词、部分简单介绍等。点击此处添加文本内容如关键词、部分简单介绍等。点击此处添加文本内容，如关键词、部分简介绍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diagram20187568_1*l_h_i*1_1_2"/>
  <p:tag name="KSO_WM_TEMPLATE_CATEGORY" val="diagram"/>
  <p:tag name="KSO_WM_TEMPLATE_INDEX" val="20187568"/>
  <p:tag name="KSO_WM_UNIT_LAYERLEVEL" val="1_1_1"/>
  <p:tag name="KSO_WM_TAG_VERSION" val="1.0"/>
  <p:tag name="KSO_WM_BEAUTIFY_FLAG" val="#wm#"/>
  <p:tag name="KSO_WM_UNIT_TYPE" val="l_h_i"/>
  <p:tag name="KSO_WM_UNIT_INDEX" val="1_1_2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diagram20187568_1*l_h_i*1_1_3"/>
  <p:tag name="KSO_WM_TEMPLATE_CATEGORY" val="diagram"/>
  <p:tag name="KSO_WM_TEMPLATE_INDEX" val="20187568"/>
  <p:tag name="KSO_WM_UNIT_LAYERLEVEL" val="1_1_1"/>
  <p:tag name="KSO_WM_TAG_VERSION" val="1.0"/>
  <p:tag name="KSO_WM_BEAUTIFY_FLAG" val="#wm#"/>
  <p:tag name="KSO_WM_UNIT_TYPE" val="l_h_i"/>
  <p:tag name="KSO_WM_UNIT_INDEX" val="1_1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TEMPLATE_CATEGORY" val="diagram"/>
  <p:tag name="KSO_WM_TEMPLATE_INDEX" val="20187568"/>
  <p:tag name="KSO_WM_UNIT_ID" val="diagram20187568_1*l_h_f*1_1_1"/>
  <p:tag name="KSO_WM_UNIT_LAYERLEVEL" val="1_1_1"/>
  <p:tag name="KSO_WM_UNIT_VALUE" val="6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添加文本"/>
  <p:tag name="KSO_WM_UNIT_TYPE" val="l_h_f"/>
  <p:tag name="KSO_WM_UNIT_INDEX" val="1_1_1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SLIDE_ITEM_CNT" val="1"/>
</p:tagLst>
</file>

<file path=ppt/theme/theme1.xml><?xml version="1.0" encoding="utf-8"?>
<a:theme xmlns:a="http://schemas.openxmlformats.org/drawingml/2006/main" name="www.99ppt.com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3730</Words>
  <Application>WPS 演示</Application>
  <PresentationFormat>自定义</PresentationFormat>
  <Paragraphs>411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79" baseType="lpstr">
      <vt:lpstr>Arial</vt:lpstr>
      <vt:lpstr>宋体</vt:lpstr>
      <vt:lpstr>Wingdings</vt:lpstr>
      <vt:lpstr>Lato Black</vt:lpstr>
      <vt:lpstr>hakuyoxingshu7000</vt:lpstr>
      <vt:lpstr>微软雅黑</vt:lpstr>
      <vt:lpstr>黑体</vt:lpstr>
      <vt:lpstr>Lato Regular</vt:lpstr>
      <vt:lpstr>Arial</vt:lpstr>
      <vt:lpstr>Poppins Medium</vt:lpstr>
      <vt:lpstr>Calibri</vt:lpstr>
      <vt:lpstr>Impact MT Std</vt:lpstr>
      <vt:lpstr>Agency FB</vt:lpstr>
      <vt:lpstr>Impact</vt:lpstr>
      <vt:lpstr>Dotum</vt:lpstr>
      <vt:lpstr>Segoe Print</vt:lpstr>
      <vt:lpstr>Arial Unicode MS</vt:lpstr>
      <vt:lpstr>等线</vt:lpstr>
      <vt:lpstr>Kozuka Mincho Pr6N H</vt:lpstr>
      <vt:lpstr>Calibri</vt:lpstr>
      <vt:lpstr>方正兰亭粗黑_GBK</vt:lpstr>
      <vt:lpstr>Swiss911 UCm BT</vt:lpstr>
      <vt:lpstr>Rockwell</vt:lpstr>
      <vt:lpstr>STIXGeneral-Bold</vt:lpstr>
      <vt:lpstr>Oxygen</vt:lpstr>
      <vt:lpstr>方正正黑简体</vt:lpstr>
      <vt:lpstr>Open Sans</vt:lpstr>
      <vt:lpstr>Yu Gothic UI</vt:lpstr>
      <vt:lpstr>Yu Gothic UI Semibold</vt:lpstr>
      <vt:lpstr>Malgun Gothic</vt:lpstr>
      <vt:lpstr>微软雅黑 Light</vt:lpstr>
      <vt:lpstr>新宋体</vt:lpstr>
      <vt:lpstr>Microsoft YaHei UI Light</vt:lpstr>
      <vt:lpstr>Microsoft YaHei UI</vt:lpstr>
      <vt:lpstr>Microsoft JhengHei UI Light</vt:lpstr>
      <vt:lpstr>Microsoft JhengHei UI</vt:lpstr>
      <vt:lpstr>Microsoft JhengHei</vt:lpstr>
      <vt:lpstr>Arial Black</vt:lpstr>
      <vt:lpstr>等线 Light</vt:lpstr>
      <vt:lpstr>MingLiU_HKSCS-ExtB</vt:lpstr>
      <vt:lpstr>MS Gothic</vt:lpstr>
      <vt:lpstr>MingLiU-ExtB</vt:lpstr>
      <vt:lpstr>PMingLiU-ExtB</vt:lpstr>
      <vt:lpstr>Yu Gothic Light</vt:lpstr>
      <vt:lpstr>Yu Gothic Medium</vt:lpstr>
      <vt:lpstr>SimSun-ExtB</vt:lpstr>
      <vt:lpstr>Yu Gothic</vt:lpstr>
      <vt:lpstr>Bahnschrift Light SemiCondensed</vt:lpstr>
      <vt:lpstr>Bahnschrift SemiCondensed</vt:lpstr>
      <vt:lpstr>Constantia</vt:lpstr>
      <vt:lpstr>Corbel</vt:lpstr>
      <vt:lpstr>Franklin Gothic Medium</vt:lpstr>
      <vt:lpstr>Courier New</vt:lpstr>
      <vt:lpstr>MS PGothic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www.99ppt.com</dc:title>
  <dc:creator>www.99ppt.com</dc:creator>
  <cp:lastModifiedBy>赵泽亮</cp:lastModifiedBy>
  <cp:revision>30</cp:revision>
  <dcterms:created xsi:type="dcterms:W3CDTF">2015-12-01T09:06:00Z</dcterms:created>
  <dcterms:modified xsi:type="dcterms:W3CDTF">2019-01-16T10:08:37Z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